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65" r:id="rId6"/>
    <p:sldId id="268" r:id="rId7"/>
    <p:sldId id="269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1" r:id="rId20"/>
    <p:sldId id="282" r:id="rId21"/>
    <p:sldId id="283" r:id="rId22"/>
    <p:sldId id="284" r:id="rId23"/>
    <p:sldId id="285" r:id="rId24"/>
    <p:sldId id="286" r:id="rId25"/>
    <p:sldId id="287" r:id="rId2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1"/>
  </p:normalViewPr>
  <p:slideViewPr>
    <p:cSldViewPr>
      <p:cViewPr varScale="1">
        <p:scale>
          <a:sx n="103" d="100"/>
          <a:sy n="103" d="100"/>
        </p:scale>
        <p:origin x="1784" y="1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iana Hawkins" userId="7e5dec0b-aec1-4357-9a70-be7163f5cf0f" providerId="ADAL" clId="{25318383-116B-B845-86E3-D410AD05C79E}"/>
    <pc:docChg chg="delSld">
      <pc:chgData name="Juliana Hawkins" userId="7e5dec0b-aec1-4357-9a70-be7163f5cf0f" providerId="ADAL" clId="{25318383-116B-B845-86E3-D410AD05C79E}" dt="2020-02-02T20:52:17.466" v="13" actId="2696"/>
      <pc:docMkLst>
        <pc:docMk/>
      </pc:docMkLst>
      <pc:sldChg chg="del">
        <pc:chgData name="Juliana Hawkins" userId="7e5dec0b-aec1-4357-9a70-be7163f5cf0f" providerId="ADAL" clId="{25318383-116B-B845-86E3-D410AD05C79E}" dt="2020-02-02T20:50:36.372" v="0" actId="2696"/>
        <pc:sldMkLst>
          <pc:docMk/>
          <pc:sldMk cId="0" sldId="256"/>
        </pc:sldMkLst>
      </pc:sldChg>
      <pc:sldChg chg="del">
        <pc:chgData name="Juliana Hawkins" userId="7e5dec0b-aec1-4357-9a70-be7163f5cf0f" providerId="ADAL" clId="{25318383-116B-B845-86E3-D410AD05C79E}" dt="2020-02-02T20:50:41.034" v="1" actId="2696"/>
        <pc:sldMkLst>
          <pc:docMk/>
          <pc:sldMk cId="0" sldId="258"/>
        </pc:sldMkLst>
      </pc:sldChg>
      <pc:sldChg chg="del">
        <pc:chgData name="Juliana Hawkins" userId="7e5dec0b-aec1-4357-9a70-be7163f5cf0f" providerId="ADAL" clId="{25318383-116B-B845-86E3-D410AD05C79E}" dt="2020-02-02T20:50:41.084" v="2" actId="2696"/>
        <pc:sldMkLst>
          <pc:docMk/>
          <pc:sldMk cId="0" sldId="259"/>
        </pc:sldMkLst>
      </pc:sldChg>
      <pc:sldChg chg="del">
        <pc:chgData name="Juliana Hawkins" userId="7e5dec0b-aec1-4357-9a70-be7163f5cf0f" providerId="ADAL" clId="{25318383-116B-B845-86E3-D410AD05C79E}" dt="2020-02-02T20:50:41.127" v="3" actId="2696"/>
        <pc:sldMkLst>
          <pc:docMk/>
          <pc:sldMk cId="0" sldId="260"/>
        </pc:sldMkLst>
      </pc:sldChg>
      <pc:sldChg chg="del">
        <pc:chgData name="Juliana Hawkins" userId="7e5dec0b-aec1-4357-9a70-be7163f5cf0f" providerId="ADAL" clId="{25318383-116B-B845-86E3-D410AD05C79E}" dt="2020-02-02T20:50:53.072" v="4" actId="2696"/>
        <pc:sldMkLst>
          <pc:docMk/>
          <pc:sldMk cId="0" sldId="264"/>
        </pc:sldMkLst>
      </pc:sldChg>
      <pc:sldChg chg="del">
        <pc:chgData name="Juliana Hawkins" userId="7e5dec0b-aec1-4357-9a70-be7163f5cf0f" providerId="ADAL" clId="{25318383-116B-B845-86E3-D410AD05C79E}" dt="2020-02-02T20:50:57.382" v="5" actId="2696"/>
        <pc:sldMkLst>
          <pc:docMk/>
          <pc:sldMk cId="0" sldId="266"/>
        </pc:sldMkLst>
      </pc:sldChg>
      <pc:sldChg chg="del">
        <pc:chgData name="Juliana Hawkins" userId="7e5dec0b-aec1-4357-9a70-be7163f5cf0f" providerId="ADAL" clId="{25318383-116B-B845-86E3-D410AD05C79E}" dt="2020-02-02T20:50:57.491" v="6" actId="2696"/>
        <pc:sldMkLst>
          <pc:docMk/>
          <pc:sldMk cId="0" sldId="267"/>
        </pc:sldMkLst>
      </pc:sldChg>
      <pc:sldChg chg="del">
        <pc:chgData name="Juliana Hawkins" userId="7e5dec0b-aec1-4357-9a70-be7163f5cf0f" providerId="ADAL" clId="{25318383-116B-B845-86E3-D410AD05C79E}" dt="2020-02-02T20:52:00.745" v="7" actId="2696"/>
        <pc:sldMkLst>
          <pc:docMk/>
          <pc:sldMk cId="0" sldId="288"/>
        </pc:sldMkLst>
      </pc:sldChg>
      <pc:sldChg chg="del">
        <pc:chgData name="Juliana Hawkins" userId="7e5dec0b-aec1-4357-9a70-be7163f5cf0f" providerId="ADAL" clId="{25318383-116B-B845-86E3-D410AD05C79E}" dt="2020-02-02T20:52:09.558" v="8" actId="2696"/>
        <pc:sldMkLst>
          <pc:docMk/>
          <pc:sldMk cId="0" sldId="289"/>
        </pc:sldMkLst>
      </pc:sldChg>
      <pc:sldChg chg="del">
        <pc:chgData name="Juliana Hawkins" userId="7e5dec0b-aec1-4357-9a70-be7163f5cf0f" providerId="ADAL" clId="{25318383-116B-B845-86E3-D410AD05C79E}" dt="2020-02-02T20:52:10.526" v="9" actId="2696"/>
        <pc:sldMkLst>
          <pc:docMk/>
          <pc:sldMk cId="0" sldId="290"/>
        </pc:sldMkLst>
      </pc:sldChg>
      <pc:sldChg chg="del">
        <pc:chgData name="Juliana Hawkins" userId="7e5dec0b-aec1-4357-9a70-be7163f5cf0f" providerId="ADAL" clId="{25318383-116B-B845-86E3-D410AD05C79E}" dt="2020-02-02T20:52:11.753" v="10" actId="2696"/>
        <pc:sldMkLst>
          <pc:docMk/>
          <pc:sldMk cId="0" sldId="291"/>
        </pc:sldMkLst>
      </pc:sldChg>
      <pc:sldChg chg="del">
        <pc:chgData name="Juliana Hawkins" userId="7e5dec0b-aec1-4357-9a70-be7163f5cf0f" providerId="ADAL" clId="{25318383-116B-B845-86E3-D410AD05C79E}" dt="2020-02-02T20:52:14.242" v="11" actId="2696"/>
        <pc:sldMkLst>
          <pc:docMk/>
          <pc:sldMk cId="0" sldId="292"/>
        </pc:sldMkLst>
      </pc:sldChg>
      <pc:sldChg chg="del">
        <pc:chgData name="Juliana Hawkins" userId="7e5dec0b-aec1-4357-9a70-be7163f5cf0f" providerId="ADAL" clId="{25318383-116B-B845-86E3-D410AD05C79E}" dt="2020-02-02T20:52:16.296" v="12" actId="2696"/>
        <pc:sldMkLst>
          <pc:docMk/>
          <pc:sldMk cId="0" sldId="293"/>
        </pc:sldMkLst>
      </pc:sldChg>
      <pc:sldChg chg="del">
        <pc:chgData name="Juliana Hawkins" userId="7e5dec0b-aec1-4357-9a70-be7163f5cf0f" providerId="ADAL" clId="{25318383-116B-B845-86E3-D410AD05C79E}" dt="2020-02-02T20:52:17.466" v="13" actId="2696"/>
        <pc:sldMkLst>
          <pc:docMk/>
          <pc:sldMk cId="0" sldId="29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044566" y="2392340"/>
            <a:ext cx="3297554" cy="37934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387" y="187366"/>
            <a:ext cx="7761224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775F54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2582" y="1940520"/>
            <a:ext cx="8158835" cy="3837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7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2/2/20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600200"/>
            <a:ext cx="1295400" cy="990600"/>
          </a:xfrm>
          <a:custGeom>
            <a:avLst/>
            <a:gdLst/>
            <a:ahLst/>
            <a:cxnLst/>
            <a:rect l="l" t="t" r="r" b="b"/>
            <a:pathLst>
              <a:path w="1295400" h="990600">
                <a:moveTo>
                  <a:pt x="0" y="990600"/>
                </a:moveTo>
                <a:lnTo>
                  <a:pt x="1295400" y="990600"/>
                </a:lnTo>
                <a:lnTo>
                  <a:pt x="12954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371600" y="1600200"/>
            <a:ext cx="7772400" cy="990600"/>
          </a:xfrm>
          <a:custGeom>
            <a:avLst/>
            <a:gdLst/>
            <a:ahLst/>
            <a:cxnLst/>
            <a:rect l="l" t="t" r="r" b="b"/>
            <a:pathLst>
              <a:path w="7772400" h="990600">
                <a:moveTo>
                  <a:pt x="0" y="990600"/>
                </a:moveTo>
                <a:lnTo>
                  <a:pt x="7772400" y="990600"/>
                </a:lnTo>
                <a:lnTo>
                  <a:pt x="7772400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450594" y="1842307"/>
            <a:ext cx="5798820" cy="24371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spc="310" dirty="0">
                <a:solidFill>
                  <a:srgbClr val="FFFFFF"/>
                </a:solidFill>
                <a:latin typeface="Calibri"/>
                <a:cs typeface="Calibri"/>
              </a:rPr>
              <a:t>C</a:t>
            </a:r>
            <a:r>
              <a:rPr sz="4400" spc="-385" dirty="0">
                <a:solidFill>
                  <a:srgbClr val="FFFFFF"/>
                </a:solidFill>
                <a:latin typeface="Calibri"/>
                <a:cs typeface="Calibri"/>
              </a:rPr>
              <a:t>h</a:t>
            </a:r>
            <a:r>
              <a:rPr sz="4400" spc="31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4400" spc="114" dirty="0">
                <a:solidFill>
                  <a:srgbClr val="FFFFFF"/>
                </a:solidFill>
                <a:latin typeface="Calibri"/>
                <a:cs typeface="Calibri"/>
              </a:rPr>
              <a:t>p</a:t>
            </a:r>
            <a:r>
              <a:rPr sz="4400" spc="-28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4400" spc="5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r>
              <a:rPr sz="4400" spc="-65" dirty="0">
                <a:solidFill>
                  <a:srgbClr val="FFFFFF"/>
                </a:solidFill>
                <a:latin typeface="Calibri"/>
                <a:cs typeface="Calibri"/>
              </a:rPr>
              <a:t>r</a:t>
            </a:r>
            <a:r>
              <a:rPr sz="4400" spc="1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spc="480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4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3450">
              <a:latin typeface="Times New Roman"/>
              <a:cs typeface="Times New Roman"/>
            </a:endParaRPr>
          </a:p>
          <a:p>
            <a:pPr marL="499109" algn="ctr">
              <a:lnSpc>
                <a:spcPct val="100000"/>
              </a:lnSpc>
            </a:pPr>
            <a:r>
              <a:rPr sz="4400" spc="-15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4400" spc="-38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4400" spc="-2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4400" spc="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440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4400" spc="-38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4400" spc="3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-1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4400" spc="16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4400" spc="11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-38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4400" spc="3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-5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4400" spc="204" dirty="0">
                <a:solidFill>
                  <a:srgbClr val="775F54"/>
                </a:solidFill>
                <a:latin typeface="Calibri"/>
                <a:cs typeface="Calibri"/>
              </a:rPr>
              <a:t>y</a:t>
            </a:r>
            <a:r>
              <a:rPr sz="4400" spc="-26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4400" spc="-4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4400" spc="3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4400" spc="-9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4400" spc="3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-38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4400" spc="229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endParaRPr sz="4400">
              <a:latin typeface="Calibri"/>
              <a:cs typeface="Calibri"/>
            </a:endParaRPr>
          </a:p>
          <a:p>
            <a:pPr marL="497205" algn="ctr">
              <a:lnSpc>
                <a:spcPct val="100000"/>
              </a:lnSpc>
            </a:pPr>
            <a:r>
              <a:rPr sz="4400" spc="3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4400" spc="-12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4400" spc="-57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4400" spc="114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4400" spc="1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4400" spc="-2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4400" spc="-4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4400" spc="-30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4400" spc="-4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4400" spc="-14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4400" spc="9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4400" spc="10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4400" spc="11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114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4400" spc="-14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4400" spc="3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-38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4400" spc="-2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4400" spc="30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4400" spc="26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4400" spc="9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2689" y="318855"/>
            <a:ext cx="5998845" cy="8553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2195830" algn="l"/>
              </a:tabLst>
            </a:pP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7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R="24765" algn="ctr">
              <a:lnSpc>
                <a:spcPct val="100000"/>
              </a:lnSpc>
            </a:pP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b="1" u="heavy" spc="-2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b="1" u="heavy" spc="-2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b="1" u="heavy" spc="-1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b="1" u="heavy" spc="-2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-18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4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b="1" u="heavy" spc="-39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5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b="1" u="heavy" spc="-26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2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26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1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2205" y="3888432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2205" y="4711772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2205" y="5534986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22250" y="2167889"/>
          <a:ext cx="8686800" cy="38455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i="1" spc="-114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b="1" i="1" spc="-125" dirty="0"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800" b="1" i="1" spc="-65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800" b="1" i="1" spc="-60" dirty="0">
                          <a:latin typeface="Times New Roman"/>
                          <a:cs typeface="Times New Roman"/>
                        </a:rPr>
                        <a:t>p</a:t>
                      </a:r>
                      <a:r>
                        <a:rPr sz="1800" b="1" i="1" spc="-25" dirty="0"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800" b="1" i="1" spc="-105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800" b="1" i="1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b="1" i="1" spc="-70" dirty="0">
                          <a:latin typeface="Times New Roman"/>
                          <a:cs typeface="Times New Roman"/>
                        </a:rPr>
                        <a:t> A</a:t>
                      </a:r>
                      <a:r>
                        <a:rPr sz="1800" b="1" i="1" spc="5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800" b="1" i="1" spc="-80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b="1" i="1" spc="-16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b="1" i="1" spc="20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800" b="1" i="1" spc="-16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b="1" i="1" spc="-75" dirty="0"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b="1" i="1" spc="-165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b="1" i="1" spc="105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dirty="0">
                          <a:latin typeface="Times New Roman"/>
                          <a:cs typeface="Times New Roman"/>
                        </a:rPr>
                        <a:t>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420370" indent="-116205">
                        <a:lnSpc>
                          <a:spcPct val="100000"/>
                        </a:lnSpc>
                      </a:pPr>
                      <a:r>
                        <a:rPr sz="1800" spc="-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464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i="1" spc="-16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i="1" spc="-7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i="1" spc="-1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-17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i="1" spc="-10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i="1" spc="-17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i="1" spc="-1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i="1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20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i="1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i="1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i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7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27965" marR="643255">
                        <a:lnSpc>
                          <a:spcPct val="300100"/>
                        </a:lnSpc>
                      </a:pPr>
                      <a:r>
                        <a:rPr sz="1800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12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159385" indent="-116205">
                        <a:lnSpc>
                          <a:spcPct val="100000"/>
                        </a:lnSpc>
                      </a:pPr>
                      <a:r>
                        <a:rPr sz="1800" spc="-1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 marR="242570" indent="-116205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4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yee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)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 marR="317500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4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yee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 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 marR="643255" indent="-116205">
                        <a:lnSpc>
                          <a:spcPct val="100000"/>
                        </a:lnSpc>
                      </a:pPr>
                      <a:r>
                        <a:rPr sz="1800" spc="-15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ab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0694" y="318855"/>
            <a:ext cx="7842250" cy="8553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4040504" algn="l"/>
              </a:tabLst>
            </a:pPr>
            <a:r>
              <a:rPr sz="3000" spc="-15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200" dirty="0">
                <a:solidFill>
                  <a:srgbClr val="775F54"/>
                </a:solidFill>
                <a:latin typeface="Calibri"/>
                <a:cs typeface="Calibri"/>
              </a:rPr>
              <a:t>x</a:t>
            </a:r>
            <a:r>
              <a:rPr sz="30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b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2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4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135" dirty="0">
                <a:solidFill>
                  <a:srgbClr val="775F54"/>
                </a:solidFill>
                <a:latin typeface="Calibri"/>
                <a:cs typeface="Calibri"/>
              </a:rPr>
              <a:t>4</a:t>
            </a:r>
            <a:r>
              <a:rPr sz="3000" spc="-295" dirty="0">
                <a:solidFill>
                  <a:srgbClr val="775F54"/>
                </a:solidFill>
                <a:latin typeface="Calibri"/>
                <a:cs typeface="Calibri"/>
              </a:rPr>
              <a:t>-</a:t>
            </a:r>
            <a:r>
              <a:rPr sz="3000" spc="-31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130" dirty="0">
                <a:solidFill>
                  <a:srgbClr val="775F54"/>
                </a:solidFill>
                <a:latin typeface="Calibri"/>
                <a:cs typeface="Calibri"/>
              </a:rPr>
              <a:t>2</a:t>
            </a:r>
            <a:r>
              <a:rPr sz="3000" spc="120" dirty="0">
                <a:solidFill>
                  <a:srgbClr val="775F54"/>
                </a:solidFill>
                <a:latin typeface="Calibri"/>
                <a:cs typeface="Calibri"/>
              </a:rPr>
              <a:t>: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spc="-1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9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27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R="24765" algn="ctr">
              <a:lnSpc>
                <a:spcPct val="100000"/>
              </a:lnSpc>
            </a:pP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b="1" u="heavy" spc="-2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b="1" u="heavy" spc="-2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b="1" u="heavy" spc="-1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b="1" u="heavy" spc="-2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-18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4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b="1" u="heavy" spc="-39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5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b="1" u="heavy" spc="-26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2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26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1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2205" y="2674185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2221" y="3222680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103" y="0"/>
                </a:moveTo>
                <a:lnTo>
                  <a:pt x="20531" y="0"/>
                </a:lnTo>
                <a:lnTo>
                  <a:pt x="13880" y="2757"/>
                </a:lnTo>
                <a:lnTo>
                  <a:pt x="2776" y="13784"/>
                </a:lnTo>
                <a:lnTo>
                  <a:pt x="0" y="20453"/>
                </a:lnTo>
                <a:lnTo>
                  <a:pt x="0" y="36102"/>
                </a:lnTo>
                <a:lnTo>
                  <a:pt x="2776" y="42790"/>
                </a:lnTo>
                <a:lnTo>
                  <a:pt x="13880" y="53892"/>
                </a:lnTo>
                <a:lnTo>
                  <a:pt x="20531" y="56668"/>
                </a:lnTo>
                <a:lnTo>
                  <a:pt x="36103" y="56668"/>
                </a:lnTo>
                <a:lnTo>
                  <a:pt x="42790" y="53892"/>
                </a:lnTo>
                <a:lnTo>
                  <a:pt x="53892" y="42790"/>
                </a:lnTo>
                <a:lnTo>
                  <a:pt x="56668" y="36102"/>
                </a:lnTo>
                <a:lnTo>
                  <a:pt x="56668" y="20453"/>
                </a:lnTo>
                <a:lnTo>
                  <a:pt x="53892" y="13784"/>
                </a:lnTo>
                <a:lnTo>
                  <a:pt x="42790" y="2757"/>
                </a:lnTo>
                <a:lnTo>
                  <a:pt x="361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2205" y="404603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22250" y="1593850"/>
          <a:ext cx="8686800" cy="32054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464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i="1" spc="-16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i="1" spc="-7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i="1" spc="-1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-17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i="1" spc="-10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i="1" spc="-17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i="1" spc="-1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i="1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i="1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i="1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i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1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9"/>
                        </a:spcBef>
                      </a:pPr>
                      <a:endParaRPr sz="195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22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x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4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apa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>
                        <a:lnSpc>
                          <a:spcPct val="100000"/>
                        </a:lnSpc>
                      </a:pP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 marR="279400" indent="-116205">
                        <a:lnSpc>
                          <a:spcPct val="100000"/>
                        </a:lnSpc>
                      </a:pPr>
                      <a:r>
                        <a:rPr sz="1800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4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ye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0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)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 marR="252729" indent="-116205">
                        <a:lnSpc>
                          <a:spcPct val="100000"/>
                        </a:lnSpc>
                      </a:pPr>
                      <a:r>
                        <a:rPr sz="1800" spc="-229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j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j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;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;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204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)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 marR="415925" indent="-116205">
                        <a:lnSpc>
                          <a:spcPct val="100000"/>
                        </a:lnSpc>
                      </a:pPr>
                      <a:r>
                        <a:rPr sz="1800" spc="-1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204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7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 </a:t>
                      </a:r>
                      <a:r>
                        <a:rPr sz="1800" spc="-17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0694" y="318855"/>
            <a:ext cx="7842250" cy="8553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4040504" algn="l"/>
              </a:tabLst>
            </a:pPr>
            <a:r>
              <a:rPr sz="3000" spc="-15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200" dirty="0">
                <a:solidFill>
                  <a:srgbClr val="775F54"/>
                </a:solidFill>
                <a:latin typeface="Calibri"/>
                <a:cs typeface="Calibri"/>
              </a:rPr>
              <a:t>x</a:t>
            </a:r>
            <a:r>
              <a:rPr sz="30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b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2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4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135" dirty="0">
                <a:solidFill>
                  <a:srgbClr val="775F54"/>
                </a:solidFill>
                <a:latin typeface="Calibri"/>
                <a:cs typeface="Calibri"/>
              </a:rPr>
              <a:t>4</a:t>
            </a:r>
            <a:r>
              <a:rPr sz="3000" spc="-295" dirty="0">
                <a:solidFill>
                  <a:srgbClr val="775F54"/>
                </a:solidFill>
                <a:latin typeface="Calibri"/>
                <a:cs typeface="Calibri"/>
              </a:rPr>
              <a:t>-</a:t>
            </a:r>
            <a:r>
              <a:rPr sz="3000" spc="-31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130" dirty="0">
                <a:solidFill>
                  <a:srgbClr val="775F54"/>
                </a:solidFill>
                <a:latin typeface="Calibri"/>
                <a:cs typeface="Calibri"/>
              </a:rPr>
              <a:t>2</a:t>
            </a:r>
            <a:r>
              <a:rPr sz="3000" spc="120" dirty="0">
                <a:solidFill>
                  <a:srgbClr val="775F54"/>
                </a:solidFill>
                <a:latin typeface="Calibri"/>
                <a:cs typeface="Calibri"/>
              </a:rPr>
              <a:t>: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spc="-1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9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27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R="24765" algn="ctr">
              <a:lnSpc>
                <a:spcPct val="100000"/>
              </a:lnSpc>
            </a:pP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b="1" u="heavy" spc="-2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b="1" u="heavy" spc="-2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b="1" u="heavy" spc="-1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b="1" u="heavy" spc="-2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-18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4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b="1" u="heavy" spc="-39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5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b="1" u="heavy" spc="-26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2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26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1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2205" y="3385511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2205" y="4208853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2205" y="4757492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2221" y="5305988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103" y="0"/>
                </a:moveTo>
                <a:lnTo>
                  <a:pt x="20531" y="0"/>
                </a:lnTo>
                <a:lnTo>
                  <a:pt x="13880" y="2757"/>
                </a:lnTo>
                <a:lnTo>
                  <a:pt x="2776" y="13784"/>
                </a:lnTo>
                <a:lnTo>
                  <a:pt x="0" y="20453"/>
                </a:lnTo>
                <a:lnTo>
                  <a:pt x="0" y="36102"/>
                </a:lnTo>
                <a:lnTo>
                  <a:pt x="2776" y="42790"/>
                </a:lnTo>
                <a:lnTo>
                  <a:pt x="13880" y="53892"/>
                </a:lnTo>
                <a:lnTo>
                  <a:pt x="20531" y="56668"/>
                </a:lnTo>
                <a:lnTo>
                  <a:pt x="36103" y="56668"/>
                </a:lnTo>
                <a:lnTo>
                  <a:pt x="42790" y="53892"/>
                </a:lnTo>
                <a:lnTo>
                  <a:pt x="53892" y="42790"/>
                </a:lnTo>
                <a:lnTo>
                  <a:pt x="56668" y="36102"/>
                </a:lnTo>
                <a:lnTo>
                  <a:pt x="56668" y="20453"/>
                </a:lnTo>
                <a:lnTo>
                  <a:pt x="53892" y="13784"/>
                </a:lnTo>
                <a:lnTo>
                  <a:pt x="42790" y="2757"/>
                </a:lnTo>
                <a:lnTo>
                  <a:pt x="361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22250" y="2305050"/>
          <a:ext cx="8686800" cy="34797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0896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i="1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10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15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9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i="1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i="1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i="1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227965" marR="1222375">
                        <a:lnSpc>
                          <a:spcPct val="200000"/>
                        </a:lnSpc>
                      </a:pPr>
                      <a:r>
                        <a:rPr sz="1800" spc="-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800" spc="-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9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252729">
                        <a:lnSpc>
                          <a:spcPct val="100000"/>
                        </a:lnSpc>
                      </a:pPr>
                      <a:r>
                        <a:rPr sz="1800" spc="-1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 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 marR="335280" indent="-116205">
                        <a:lnSpc>
                          <a:spcPct val="100000"/>
                        </a:lnSpc>
                      </a:pP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7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mm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 marR="207645" indent="-116205">
                        <a:lnSpc>
                          <a:spcPct val="100000"/>
                        </a:lnSpc>
                      </a:pPr>
                      <a:r>
                        <a:rPr sz="1800" spc="-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24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24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pp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 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1314" rIns="0" bIns="0" rtlCol="0">
            <a:spAutoFit/>
          </a:bodyPr>
          <a:lstStyle/>
          <a:p>
            <a:pPr marL="2021839" marR="5080" indent="-742950">
              <a:lnSpc>
                <a:spcPct val="100000"/>
              </a:lnSpc>
            </a:pPr>
            <a:r>
              <a:rPr sz="3300" spc="-114" dirty="0"/>
              <a:t>I</a:t>
            </a:r>
            <a:r>
              <a:rPr sz="3300" spc="85" dirty="0"/>
              <a:t>d</a:t>
            </a:r>
            <a:r>
              <a:rPr sz="3300" dirty="0"/>
              <a:t>e</a:t>
            </a:r>
            <a:r>
              <a:rPr sz="3300" spc="-295" dirty="0"/>
              <a:t>n</a:t>
            </a:r>
            <a:r>
              <a:rPr sz="3300" spc="-215" dirty="0"/>
              <a:t>t</a:t>
            </a:r>
            <a:r>
              <a:rPr sz="3300" spc="-40" dirty="0"/>
              <a:t>i</a:t>
            </a:r>
            <a:r>
              <a:rPr sz="3300" spc="80" dirty="0"/>
              <a:t>f</a:t>
            </a:r>
            <a:r>
              <a:rPr sz="3300" spc="155" dirty="0"/>
              <a:t>y</a:t>
            </a:r>
            <a:r>
              <a:rPr sz="3300" spc="-40" dirty="0"/>
              <a:t>i</a:t>
            </a:r>
            <a:r>
              <a:rPr sz="3300" spc="-295" dirty="0"/>
              <a:t>n</a:t>
            </a:r>
            <a:r>
              <a:rPr sz="3300" spc="355" dirty="0"/>
              <a:t>g</a:t>
            </a:r>
            <a:r>
              <a:rPr sz="3300" spc="85" dirty="0"/>
              <a:t> </a:t>
            </a:r>
            <a:r>
              <a:rPr sz="3300" spc="229" dirty="0"/>
              <a:t>C</a:t>
            </a:r>
            <a:r>
              <a:rPr sz="3300" spc="-290" dirty="0"/>
              <a:t>u</a:t>
            </a:r>
            <a:r>
              <a:rPr sz="3300" spc="-60" dirty="0"/>
              <a:t>rr</a:t>
            </a:r>
            <a:r>
              <a:rPr sz="3300" dirty="0"/>
              <a:t>e</a:t>
            </a:r>
            <a:r>
              <a:rPr sz="3300" spc="-295" dirty="0"/>
              <a:t>n</a:t>
            </a:r>
            <a:r>
              <a:rPr sz="3300" spc="-315" dirty="0"/>
              <a:t>t</a:t>
            </a:r>
            <a:r>
              <a:rPr sz="3300" spc="270" dirty="0"/>
              <a:t> </a:t>
            </a:r>
            <a:r>
              <a:rPr sz="3300" spc="235" dirty="0"/>
              <a:t>a</a:t>
            </a:r>
            <a:r>
              <a:rPr sz="3300" spc="-295" dirty="0"/>
              <a:t>n</a:t>
            </a:r>
            <a:r>
              <a:rPr sz="3300" spc="170" dirty="0"/>
              <a:t>d</a:t>
            </a:r>
            <a:r>
              <a:rPr sz="3300" spc="90" dirty="0"/>
              <a:t> </a:t>
            </a:r>
            <a:r>
              <a:rPr sz="3300" spc="-225" dirty="0"/>
              <a:t>P</a:t>
            </a:r>
            <a:r>
              <a:rPr sz="3300" spc="-90" dirty="0"/>
              <a:t>o</a:t>
            </a:r>
            <a:r>
              <a:rPr sz="3300" spc="-204" dirty="0"/>
              <a:t>t</a:t>
            </a:r>
            <a:r>
              <a:rPr sz="3300" dirty="0"/>
              <a:t>e</a:t>
            </a:r>
            <a:r>
              <a:rPr sz="3300" spc="-295" dirty="0"/>
              <a:t>n</a:t>
            </a:r>
            <a:r>
              <a:rPr sz="3300" spc="-215" dirty="0"/>
              <a:t>t</a:t>
            </a:r>
            <a:r>
              <a:rPr sz="3300" spc="-40" dirty="0"/>
              <a:t>i</a:t>
            </a:r>
            <a:r>
              <a:rPr sz="3300" spc="235" dirty="0"/>
              <a:t>a</a:t>
            </a:r>
            <a:r>
              <a:rPr sz="3300" spc="-10" dirty="0"/>
              <a:t>l </a:t>
            </a:r>
            <a:r>
              <a:rPr sz="3300" spc="229" dirty="0"/>
              <a:t>C</a:t>
            </a:r>
            <a:r>
              <a:rPr sz="3300" spc="-90" dirty="0"/>
              <a:t>o</a:t>
            </a:r>
            <a:r>
              <a:rPr sz="3300" spc="-440" dirty="0"/>
              <a:t>m</a:t>
            </a:r>
            <a:r>
              <a:rPr sz="3300" spc="85" dirty="0"/>
              <a:t>p</a:t>
            </a:r>
            <a:r>
              <a:rPr sz="3300" dirty="0"/>
              <a:t>e</a:t>
            </a:r>
            <a:r>
              <a:rPr sz="3300" spc="-204" dirty="0"/>
              <a:t>t</a:t>
            </a:r>
            <a:r>
              <a:rPr sz="3300" spc="-40" dirty="0"/>
              <a:t>i</a:t>
            </a:r>
            <a:r>
              <a:rPr sz="3300" spc="-215" dirty="0"/>
              <a:t>t</a:t>
            </a:r>
            <a:r>
              <a:rPr sz="3300" spc="-40" dirty="0"/>
              <a:t>i</a:t>
            </a:r>
            <a:r>
              <a:rPr sz="3300" spc="-114" dirty="0"/>
              <a:t>v</a:t>
            </a:r>
            <a:r>
              <a:rPr sz="3300" spc="65" dirty="0"/>
              <a:t>e</a:t>
            </a:r>
            <a:r>
              <a:rPr sz="3300" spc="100" dirty="0"/>
              <a:t> </a:t>
            </a:r>
            <a:r>
              <a:rPr sz="3300" spc="80" dirty="0"/>
              <a:t>A</a:t>
            </a:r>
            <a:r>
              <a:rPr sz="3300" spc="85" dirty="0"/>
              <a:t>d</a:t>
            </a:r>
            <a:r>
              <a:rPr sz="3300" spc="-105" dirty="0"/>
              <a:t>v</a:t>
            </a:r>
            <a:r>
              <a:rPr sz="3300" spc="235" dirty="0"/>
              <a:t>a</a:t>
            </a:r>
            <a:r>
              <a:rPr sz="3300" spc="-295" dirty="0"/>
              <a:t>n</a:t>
            </a:r>
            <a:r>
              <a:rPr sz="3300" spc="-215" dirty="0"/>
              <a:t>t</a:t>
            </a:r>
            <a:r>
              <a:rPr sz="3300" spc="235" dirty="0"/>
              <a:t>a</a:t>
            </a:r>
            <a:r>
              <a:rPr sz="3300" spc="204" dirty="0"/>
              <a:t>g</a:t>
            </a:r>
            <a:r>
              <a:rPr sz="3300" spc="65" dirty="0"/>
              <a:t>e</a:t>
            </a:r>
            <a:endParaRPr sz="3300"/>
          </a:p>
        </p:txBody>
      </p:sp>
      <p:sp>
        <p:nvSpPr>
          <p:cNvPr id="3" name="object 3"/>
          <p:cNvSpPr/>
          <p:nvPr/>
        </p:nvSpPr>
        <p:spPr>
          <a:xfrm>
            <a:off x="722753" y="1834334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19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19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89719" y="2308209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2753" y="3233620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20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20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089719" y="3709018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89719" y="4181840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2753" y="5106997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19" h="160020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19" h="160020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089719" y="5581126"/>
            <a:ext cx="167640" cy="167640"/>
          </a:xfrm>
          <a:custGeom>
            <a:avLst/>
            <a:gdLst/>
            <a:ahLst/>
            <a:cxnLst/>
            <a:rect l="l" t="t" r="r" b="b"/>
            <a:pathLst>
              <a:path w="167640" h="167639">
                <a:moveTo>
                  <a:pt x="145120" y="0"/>
                </a:moveTo>
                <a:lnTo>
                  <a:pt x="0" y="0"/>
                </a:lnTo>
                <a:lnTo>
                  <a:pt x="0" y="145120"/>
                </a:lnTo>
                <a:lnTo>
                  <a:pt x="22285" y="167401"/>
                </a:lnTo>
                <a:lnTo>
                  <a:pt x="167401" y="167401"/>
                </a:lnTo>
                <a:lnTo>
                  <a:pt x="167401" y="133921"/>
                </a:lnTo>
                <a:lnTo>
                  <a:pt x="11198" y="133921"/>
                </a:lnTo>
                <a:lnTo>
                  <a:pt x="11198" y="11082"/>
                </a:lnTo>
                <a:lnTo>
                  <a:pt x="156203" y="11082"/>
                </a:lnTo>
                <a:lnTo>
                  <a:pt x="145120" y="0"/>
                </a:lnTo>
                <a:close/>
              </a:path>
              <a:path w="167640" h="167639">
                <a:moveTo>
                  <a:pt x="156203" y="11082"/>
                </a:moveTo>
                <a:lnTo>
                  <a:pt x="133921" y="11082"/>
                </a:lnTo>
                <a:lnTo>
                  <a:pt x="133921" y="133921"/>
                </a:lnTo>
                <a:lnTo>
                  <a:pt x="167401" y="133921"/>
                </a:lnTo>
                <a:lnTo>
                  <a:pt x="167401" y="22281"/>
                </a:lnTo>
                <a:lnTo>
                  <a:pt x="156203" y="11082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1011732" y="1695706"/>
            <a:ext cx="7555230" cy="45364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900" spc="-215" dirty="0">
                <a:latin typeface="Calibri"/>
                <a:cs typeface="Calibri"/>
              </a:rPr>
              <a:t>R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75" dirty="0">
                <a:latin typeface="Calibri"/>
                <a:cs typeface="Calibri"/>
              </a:rPr>
              <a:t>s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0" dirty="0">
                <a:latin typeface="Calibri"/>
                <a:cs typeface="Calibri"/>
              </a:rPr>
              <a:t>s</a:t>
            </a:r>
            <a:endParaRPr sz="2900">
              <a:latin typeface="Calibri"/>
              <a:cs typeface="Calibri"/>
            </a:endParaRPr>
          </a:p>
          <a:p>
            <a:pPr marL="332105">
              <a:lnSpc>
                <a:spcPct val="100000"/>
              </a:lnSpc>
              <a:spcBef>
                <a:spcPts val="610"/>
              </a:spcBef>
            </a:pPr>
            <a:r>
              <a:rPr sz="2600" spc="-180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-70" dirty="0">
                <a:latin typeface="Calibri"/>
                <a:cs typeface="Calibri"/>
              </a:rPr>
              <a:t>o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-114" dirty="0">
                <a:latin typeface="Calibri"/>
                <a:cs typeface="Calibri"/>
              </a:rPr>
              <a:t>c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-254" dirty="0">
                <a:latin typeface="Calibri"/>
                <a:cs typeface="Calibri"/>
              </a:rPr>
              <a:t>-</a:t>
            </a:r>
            <a:r>
              <a:rPr sz="2600" spc="-270" dirty="0">
                <a:latin typeface="Calibri"/>
                <a:cs typeface="Calibri"/>
              </a:rPr>
              <a:t> </a:t>
            </a:r>
            <a:r>
              <a:rPr sz="2600" spc="55" dirty="0">
                <a:latin typeface="Calibri"/>
                <a:cs typeface="Calibri"/>
              </a:rPr>
              <a:t>b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135" dirty="0">
                <a:latin typeface="Calibri"/>
                <a:cs typeface="Calibri"/>
              </a:rPr>
              <a:t>d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95" dirty="0">
                <a:latin typeface="Calibri"/>
                <a:cs typeface="Calibri"/>
              </a:rPr>
              <a:t>V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35" dirty="0">
                <a:latin typeface="Calibri"/>
                <a:cs typeface="Calibri"/>
              </a:rPr>
              <a:t>e</a:t>
            </a:r>
            <a:r>
              <a:rPr sz="2600" spc="-125" dirty="0">
                <a:latin typeface="Calibri"/>
                <a:cs typeface="Calibri"/>
              </a:rPr>
              <a:t>w</a:t>
            </a:r>
            <a:r>
              <a:rPr sz="2600" spc="105" dirty="0">
                <a:latin typeface="Calibri"/>
                <a:cs typeface="Calibri"/>
              </a:rPr>
              <a:t>: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spc="-85" dirty="0">
                <a:latin typeface="Calibri"/>
                <a:cs typeface="Calibri"/>
              </a:rPr>
              <a:t>V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5" dirty="0">
                <a:latin typeface="Calibri"/>
                <a:cs typeface="Calibri"/>
              </a:rPr>
              <a:t>l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65" dirty="0">
                <a:latin typeface="Calibri"/>
                <a:cs typeface="Calibri"/>
              </a:rPr>
              <a:t>b</a:t>
            </a:r>
            <a:r>
              <a:rPr sz="2600" spc="-20" dirty="0">
                <a:latin typeface="Calibri"/>
                <a:cs typeface="Calibri"/>
              </a:rPr>
              <a:t>l</a:t>
            </a:r>
            <a:r>
              <a:rPr sz="2600" spc="-100" dirty="0">
                <a:latin typeface="Calibri"/>
                <a:cs typeface="Calibri"/>
              </a:rPr>
              <a:t>e</a:t>
            </a:r>
            <a:r>
              <a:rPr sz="2600" spc="150" dirty="0">
                <a:latin typeface="Calibri"/>
                <a:cs typeface="Calibri"/>
              </a:rPr>
              <a:t>,</a:t>
            </a:r>
            <a:r>
              <a:rPr sz="2600" spc="-120" dirty="0">
                <a:latin typeface="Calibri"/>
                <a:cs typeface="Calibri"/>
              </a:rPr>
              <a:t> </a:t>
            </a:r>
            <a:r>
              <a:rPr sz="2600" spc="-60" dirty="0">
                <a:latin typeface="Calibri"/>
                <a:cs typeface="Calibri"/>
              </a:rPr>
              <a:t>e</a:t>
            </a:r>
            <a:r>
              <a:rPr sz="2600" spc="175" dirty="0">
                <a:latin typeface="Calibri"/>
                <a:cs typeface="Calibri"/>
              </a:rPr>
              <a:t>x</a:t>
            </a:r>
            <a:r>
              <a:rPr sz="2600" spc="75" dirty="0">
                <a:latin typeface="Calibri"/>
                <a:cs typeface="Calibri"/>
              </a:rPr>
              <a:t>p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-25" dirty="0">
                <a:latin typeface="Calibri"/>
                <a:cs typeface="Calibri"/>
              </a:rPr>
              <a:t>i</a:t>
            </a:r>
            <a:r>
              <a:rPr sz="2600" spc="-95" dirty="0">
                <a:latin typeface="Calibri"/>
                <a:cs typeface="Calibri"/>
              </a:rPr>
              <a:t>v</a:t>
            </a:r>
            <a:r>
              <a:rPr sz="2600" spc="55" dirty="0">
                <a:latin typeface="Calibri"/>
                <a:cs typeface="Calibri"/>
              </a:rPr>
              <a:t>e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35" dirty="0">
                <a:latin typeface="Calibri"/>
                <a:cs typeface="Calibri"/>
              </a:rPr>
              <a:t>r</a:t>
            </a:r>
            <a:r>
              <a:rPr sz="2600" spc="114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-25" dirty="0">
                <a:latin typeface="Calibri"/>
                <a:cs typeface="Calibri"/>
              </a:rPr>
              <a:t>i</a:t>
            </a:r>
            <a:r>
              <a:rPr sz="2600" spc="70" dirty="0">
                <a:latin typeface="Calibri"/>
                <a:cs typeface="Calibri"/>
              </a:rPr>
              <a:t>ff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30" dirty="0">
                <a:latin typeface="Calibri"/>
                <a:cs typeface="Calibri"/>
              </a:rPr>
              <a:t>l</a:t>
            </a:r>
            <a:r>
              <a:rPr sz="2600" spc="-140" dirty="0">
                <a:latin typeface="Calibri"/>
                <a:cs typeface="Calibri"/>
              </a:rPr>
              <a:t>t</a:t>
            </a:r>
            <a:r>
              <a:rPr sz="2600" spc="-254" dirty="0">
                <a:latin typeface="Calibri"/>
                <a:cs typeface="Calibri"/>
              </a:rPr>
              <a:t>-</a:t>
            </a:r>
            <a:endParaRPr sz="2600">
              <a:latin typeface="Calibri"/>
              <a:cs typeface="Calibri"/>
            </a:endParaRPr>
          </a:p>
          <a:p>
            <a:pPr marL="12700" indent="319405">
              <a:lnSpc>
                <a:spcPct val="100000"/>
              </a:lnSpc>
            </a:pP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70" dirty="0">
                <a:latin typeface="Calibri"/>
                <a:cs typeface="Calibri"/>
              </a:rPr>
              <a:t>o</a:t>
            </a:r>
            <a:r>
              <a:rPr sz="2600" spc="-254" dirty="0">
                <a:latin typeface="Calibri"/>
                <a:cs typeface="Calibri"/>
              </a:rPr>
              <a:t>-</a:t>
            </a:r>
            <a:r>
              <a:rPr sz="2600" spc="-270" dirty="0">
                <a:latin typeface="Calibri"/>
                <a:cs typeface="Calibri"/>
              </a:rPr>
              <a:t> </a:t>
            </a:r>
            <a:r>
              <a:rPr sz="2600" spc="-100" dirty="0">
                <a:latin typeface="Calibri"/>
                <a:cs typeface="Calibri"/>
              </a:rPr>
              <a:t>c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40" dirty="0">
                <a:latin typeface="Calibri"/>
                <a:cs typeface="Calibri"/>
              </a:rPr>
              <a:t>p</a:t>
            </a:r>
            <a:r>
              <a:rPr sz="2600" spc="120" dirty="0">
                <a:latin typeface="Calibri"/>
                <a:cs typeface="Calibri"/>
              </a:rPr>
              <a:t>y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-110" dirty="0">
                <a:latin typeface="Calibri"/>
                <a:cs typeface="Calibri"/>
              </a:rPr>
              <a:t>c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20" dirty="0"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5"/>
              </a:spcBef>
            </a:pPr>
            <a:r>
              <a:rPr sz="2900" spc="204" dirty="0">
                <a:latin typeface="Calibri"/>
                <a:cs typeface="Calibri"/>
              </a:rPr>
              <a:t>C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385" dirty="0">
                <a:latin typeface="Calibri"/>
                <a:cs typeface="Calibri"/>
              </a:rPr>
              <a:t>m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0" dirty="0">
                <a:latin typeface="Calibri"/>
                <a:cs typeface="Calibri"/>
              </a:rPr>
              <a:t>s</a:t>
            </a:r>
            <a:endParaRPr sz="2900">
              <a:latin typeface="Calibri"/>
              <a:cs typeface="Calibri"/>
            </a:endParaRPr>
          </a:p>
          <a:p>
            <a:pPr marL="332105">
              <a:lnSpc>
                <a:spcPct val="100000"/>
              </a:lnSpc>
              <a:spcBef>
                <a:spcPts val="620"/>
              </a:spcBef>
            </a:pPr>
            <a:r>
              <a:rPr sz="2600" spc="80" dirty="0">
                <a:latin typeface="Calibri"/>
                <a:cs typeface="Calibri"/>
              </a:rPr>
              <a:t>K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140" dirty="0">
                <a:latin typeface="Calibri"/>
                <a:cs typeface="Calibri"/>
              </a:rPr>
              <a:t>o</a:t>
            </a:r>
            <a:r>
              <a:rPr sz="2600" spc="-125" dirty="0">
                <a:latin typeface="Calibri"/>
                <a:cs typeface="Calibri"/>
              </a:rPr>
              <a:t>w</a:t>
            </a:r>
            <a:r>
              <a:rPr sz="2600" spc="-25" dirty="0">
                <a:latin typeface="Calibri"/>
                <a:cs typeface="Calibri"/>
              </a:rPr>
              <a:t>l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75" dirty="0">
                <a:latin typeface="Calibri"/>
                <a:cs typeface="Calibri"/>
              </a:rPr>
              <a:t>d</a:t>
            </a:r>
            <a:r>
              <a:rPr sz="2600" spc="165" dirty="0">
                <a:latin typeface="Calibri"/>
                <a:cs typeface="Calibri"/>
              </a:rPr>
              <a:t>g</a:t>
            </a:r>
            <a:r>
              <a:rPr sz="2600" spc="55" dirty="0">
                <a:latin typeface="Calibri"/>
                <a:cs typeface="Calibri"/>
              </a:rPr>
              <a:t>e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135" dirty="0">
                <a:latin typeface="Calibri"/>
                <a:cs typeface="Calibri"/>
              </a:rPr>
              <a:t>d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spc="-165" dirty="0">
                <a:latin typeface="Calibri"/>
                <a:cs typeface="Calibri"/>
              </a:rPr>
              <a:t>s</a:t>
            </a:r>
            <a:r>
              <a:rPr sz="2600" spc="-45" dirty="0">
                <a:latin typeface="Calibri"/>
                <a:cs typeface="Calibri"/>
              </a:rPr>
              <a:t>k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20" dirty="0">
                <a:latin typeface="Calibri"/>
                <a:cs typeface="Calibri"/>
              </a:rPr>
              <a:t>l</a:t>
            </a:r>
            <a:r>
              <a:rPr sz="2600" spc="-5" dirty="0">
                <a:latin typeface="Calibri"/>
                <a:cs typeface="Calibri"/>
              </a:rPr>
              <a:t>l</a:t>
            </a:r>
            <a:r>
              <a:rPr sz="2600" spc="11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b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135" dirty="0">
                <a:latin typeface="Calibri"/>
                <a:cs typeface="Calibri"/>
              </a:rPr>
              <a:t>d</a:t>
            </a:r>
            <a:endParaRPr sz="2600">
              <a:latin typeface="Calibri"/>
              <a:cs typeface="Calibri"/>
            </a:endParaRPr>
          </a:p>
          <a:p>
            <a:pPr marL="332105" marR="5080">
              <a:lnSpc>
                <a:spcPct val="100000"/>
              </a:lnSpc>
              <a:spcBef>
                <a:spcPts val="600"/>
              </a:spcBef>
            </a:pPr>
            <a:r>
              <a:rPr sz="2600" spc="105" dirty="0">
                <a:latin typeface="Calibri"/>
                <a:cs typeface="Calibri"/>
              </a:rPr>
              <a:t>S</a:t>
            </a:r>
            <a:r>
              <a:rPr sz="2600" spc="-65" dirty="0">
                <a:latin typeface="Calibri"/>
                <a:cs typeface="Calibri"/>
              </a:rPr>
              <a:t>o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30" dirty="0">
                <a:latin typeface="Calibri"/>
                <a:cs typeface="Calibri"/>
              </a:rPr>
              <a:t>l</a:t>
            </a:r>
            <a:r>
              <a:rPr sz="2600" spc="-20" dirty="0">
                <a:latin typeface="Calibri"/>
                <a:cs typeface="Calibri"/>
              </a:rPr>
              <a:t>l</a:t>
            </a:r>
            <a:r>
              <a:rPr sz="2600" spc="114" dirty="0">
                <a:latin typeface="Calibri"/>
                <a:cs typeface="Calibri"/>
              </a:rPr>
              <a:t>y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345" dirty="0">
                <a:latin typeface="Calibri"/>
                <a:cs typeface="Calibri"/>
              </a:rPr>
              <a:t>m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-20" dirty="0">
                <a:latin typeface="Calibri"/>
                <a:cs typeface="Calibri"/>
              </a:rPr>
              <a:t>l</a:t>
            </a:r>
            <a:r>
              <a:rPr sz="2600" spc="-60" dirty="0">
                <a:latin typeface="Calibri"/>
                <a:cs typeface="Calibri"/>
              </a:rPr>
              <a:t>e</a:t>
            </a:r>
            <a:r>
              <a:rPr sz="2600" spc="170" dirty="0">
                <a:latin typeface="Calibri"/>
                <a:cs typeface="Calibri"/>
              </a:rPr>
              <a:t>x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135" dirty="0">
                <a:latin typeface="Calibri"/>
                <a:cs typeface="Calibri"/>
              </a:rPr>
              <a:t>d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spc="-5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75" dirty="0">
                <a:latin typeface="Calibri"/>
                <a:cs typeface="Calibri"/>
              </a:rPr>
              <a:t>q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5" dirty="0">
                <a:latin typeface="Calibri"/>
                <a:cs typeface="Calibri"/>
              </a:rPr>
              <a:t>e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30" dirty="0">
                <a:latin typeface="Calibri"/>
                <a:cs typeface="Calibri"/>
              </a:rPr>
              <a:t>l</a:t>
            </a:r>
            <a:r>
              <a:rPr sz="2600" spc="195" dirty="0">
                <a:latin typeface="Calibri"/>
                <a:cs typeface="Calibri"/>
              </a:rPr>
              <a:t>a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160" dirty="0">
                <a:latin typeface="Calibri"/>
                <a:cs typeface="Calibri"/>
              </a:rPr>
              <a:t>g</a:t>
            </a:r>
            <a:r>
              <a:rPr sz="2600" spc="55" dirty="0">
                <a:latin typeface="Calibri"/>
                <a:cs typeface="Calibri"/>
              </a:rPr>
              <a:t>e</a:t>
            </a:r>
            <a:r>
              <a:rPr sz="2600" spc="65" dirty="0">
                <a:latin typeface="Calibri"/>
                <a:cs typeface="Calibri"/>
              </a:rPr>
              <a:t> 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345" dirty="0">
                <a:latin typeface="Calibri"/>
                <a:cs typeface="Calibri"/>
              </a:rPr>
              <a:t>m</a:t>
            </a:r>
            <a:r>
              <a:rPr sz="2600" spc="65" dirty="0">
                <a:latin typeface="Calibri"/>
                <a:cs typeface="Calibri"/>
              </a:rPr>
              <a:t>b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20" dirty="0">
                <a:latin typeface="Calibri"/>
                <a:cs typeface="Calibri"/>
              </a:rPr>
              <a:t>s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80" dirty="0">
                <a:latin typeface="Calibri"/>
                <a:cs typeface="Calibri"/>
              </a:rPr>
              <a:t>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45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75" dirty="0">
                <a:latin typeface="Calibri"/>
                <a:cs typeface="Calibri"/>
              </a:rPr>
              <a:t>p</a:t>
            </a:r>
            <a:r>
              <a:rPr sz="2600" spc="-30" dirty="0">
                <a:latin typeface="Calibri"/>
                <a:cs typeface="Calibri"/>
              </a:rPr>
              <a:t>l</a:t>
            </a:r>
            <a:r>
              <a:rPr sz="2600" spc="55" dirty="0">
                <a:latin typeface="Calibri"/>
                <a:cs typeface="Calibri"/>
              </a:rPr>
              <a:t>e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170" dirty="0">
                <a:latin typeface="Calibri"/>
                <a:cs typeface="Calibri"/>
              </a:rPr>
              <a:t>g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170" dirty="0">
                <a:latin typeface="Calibri"/>
                <a:cs typeface="Calibri"/>
              </a:rPr>
              <a:t>g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135" dirty="0">
                <a:latin typeface="Calibri"/>
                <a:cs typeface="Calibri"/>
              </a:rPr>
              <a:t>d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10" dirty="0">
                <a:latin typeface="Calibri"/>
                <a:cs typeface="Calibri"/>
              </a:rPr>
              <a:t>n</a:t>
            </a:r>
            <a:r>
              <a:rPr sz="2600" spc="-105" dirty="0">
                <a:latin typeface="Calibri"/>
                <a:cs typeface="Calibri"/>
              </a:rPr>
              <a:t> </a:t>
            </a:r>
            <a:r>
              <a:rPr sz="2600" spc="-114" dirty="0">
                <a:latin typeface="Calibri"/>
                <a:cs typeface="Calibri"/>
              </a:rPr>
              <a:t>c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65" dirty="0">
                <a:latin typeface="Calibri"/>
                <a:cs typeface="Calibri"/>
              </a:rPr>
              <a:t>o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165" dirty="0">
                <a:latin typeface="Calibri"/>
                <a:cs typeface="Calibri"/>
              </a:rPr>
              <a:t>t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135" dirty="0">
                <a:latin typeface="Calibri"/>
                <a:cs typeface="Calibri"/>
              </a:rPr>
              <a:t>d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40" dirty="0">
                <a:latin typeface="Calibri"/>
                <a:cs typeface="Calibri"/>
              </a:rPr>
              <a:t>v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5" dirty="0">
                <a:latin typeface="Calibri"/>
                <a:cs typeface="Calibri"/>
              </a:rPr>
              <a:t>i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20" dirty="0">
                <a:latin typeface="Calibri"/>
                <a:cs typeface="Calibri"/>
              </a:rPr>
              <a:t>s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900" spc="204" dirty="0">
                <a:latin typeface="Calibri"/>
                <a:cs typeface="Calibri"/>
              </a:rPr>
              <a:t>C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75" dirty="0">
                <a:latin typeface="Calibri"/>
                <a:cs typeface="Calibri"/>
              </a:rPr>
              <a:t>p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85" dirty="0">
                <a:latin typeface="Calibri"/>
                <a:cs typeface="Calibri"/>
              </a:rPr>
              <a:t>b</a:t>
            </a:r>
            <a:r>
              <a:rPr sz="2900" spc="-30" dirty="0">
                <a:latin typeface="Calibri"/>
                <a:cs typeface="Calibri"/>
              </a:rPr>
              <a:t>ili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5" dirty="0">
                <a:latin typeface="Calibri"/>
                <a:cs typeface="Calibri"/>
              </a:rPr>
              <a:t>s</a:t>
            </a:r>
            <a:endParaRPr sz="2900">
              <a:latin typeface="Calibri"/>
              <a:cs typeface="Calibri"/>
            </a:endParaRPr>
          </a:p>
          <a:p>
            <a:pPr marL="332105" marR="1115060">
              <a:lnSpc>
                <a:spcPct val="100000"/>
              </a:lnSpc>
              <a:spcBef>
                <a:spcPts val="615"/>
              </a:spcBef>
            </a:pPr>
            <a:r>
              <a:rPr sz="2600" spc="280" dirty="0">
                <a:latin typeface="Calibri"/>
                <a:cs typeface="Calibri"/>
              </a:rPr>
              <a:t>O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160" dirty="0">
                <a:latin typeface="Calibri"/>
                <a:cs typeface="Calibri"/>
              </a:rPr>
              <a:t>g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105" dirty="0">
                <a:latin typeface="Calibri"/>
                <a:cs typeface="Calibri"/>
              </a:rPr>
              <a:t>z</a:t>
            </a:r>
            <a:r>
              <a:rPr sz="2600" spc="195" dirty="0">
                <a:latin typeface="Calibri"/>
                <a:cs typeface="Calibri"/>
              </a:rPr>
              <a:t>a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-25" dirty="0">
                <a:latin typeface="Calibri"/>
                <a:cs typeface="Calibri"/>
              </a:rPr>
              <a:t>i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280" dirty="0">
                <a:latin typeface="Calibri"/>
                <a:cs typeface="Calibri"/>
              </a:rPr>
              <a:t>n</a:t>
            </a:r>
            <a:r>
              <a:rPr sz="2600" spc="-125" dirty="0">
                <a:latin typeface="Calibri"/>
                <a:cs typeface="Calibri"/>
              </a:rPr>
              <a:t>’</a:t>
            </a:r>
            <a:r>
              <a:rPr sz="2600" spc="20" dirty="0">
                <a:latin typeface="Calibri"/>
                <a:cs typeface="Calibri"/>
              </a:rPr>
              <a:t>s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65" dirty="0">
                <a:latin typeface="Calibri"/>
                <a:cs typeface="Calibri"/>
              </a:rPr>
              <a:t>b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30" dirty="0">
                <a:latin typeface="Calibri"/>
                <a:cs typeface="Calibri"/>
              </a:rPr>
              <a:t>l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14" dirty="0">
                <a:latin typeface="Calibri"/>
                <a:cs typeface="Calibri"/>
              </a:rPr>
              <a:t>y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90" dirty="0">
                <a:latin typeface="Calibri"/>
                <a:cs typeface="Calibri"/>
              </a:rPr>
              <a:t>o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d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-25" dirty="0">
                <a:latin typeface="Calibri"/>
                <a:cs typeface="Calibri"/>
              </a:rPr>
              <a:t>l</a:t>
            </a:r>
            <a:r>
              <a:rPr sz="2600" spc="-114" dirty="0">
                <a:latin typeface="Calibri"/>
                <a:cs typeface="Calibri"/>
              </a:rPr>
              <a:t>o</a:t>
            </a:r>
            <a:r>
              <a:rPr sz="2600" spc="114" dirty="0">
                <a:latin typeface="Calibri"/>
                <a:cs typeface="Calibri"/>
              </a:rPr>
              <a:t>y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-155" dirty="0">
                <a:latin typeface="Calibri"/>
                <a:cs typeface="Calibri"/>
              </a:rPr>
              <a:t>s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45" dirty="0">
                <a:latin typeface="Calibri"/>
                <a:cs typeface="Calibri"/>
              </a:rPr>
              <a:t>r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20" dirty="0">
                <a:latin typeface="Calibri"/>
                <a:cs typeface="Calibri"/>
              </a:rPr>
              <a:t>s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135" dirty="0">
                <a:latin typeface="Calibri"/>
                <a:cs typeface="Calibri"/>
              </a:rPr>
              <a:t>d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-345" dirty="0">
                <a:latin typeface="Calibri"/>
                <a:cs typeface="Calibri"/>
              </a:rPr>
              <a:t>m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0" dirty="0">
                <a:latin typeface="Calibri"/>
                <a:cs typeface="Calibri"/>
              </a:rPr>
              <a:t>e</a:t>
            </a:r>
            <a:r>
              <a:rPr sz="2600" spc="-225" dirty="0">
                <a:latin typeface="Calibri"/>
                <a:cs typeface="Calibri"/>
              </a:rPr>
              <a:t>n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5" dirty="0">
                <a:latin typeface="Calibri"/>
                <a:cs typeface="Calibri"/>
              </a:rPr>
              <a:t>e</a:t>
            </a:r>
            <a:r>
              <a:rPr sz="2600" spc="20" dirty="0">
                <a:latin typeface="Calibri"/>
                <a:cs typeface="Calibri"/>
              </a:rPr>
              <a:t>s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90" dirty="0">
                <a:latin typeface="Calibri"/>
                <a:cs typeface="Calibri"/>
              </a:rPr>
              <a:t>o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-90" dirty="0">
                <a:latin typeface="Calibri"/>
                <a:cs typeface="Calibri"/>
              </a:rPr>
              <a:t>r</a:t>
            </a:r>
            <a:r>
              <a:rPr sz="2600" spc="-75" dirty="0">
                <a:latin typeface="Calibri"/>
                <a:cs typeface="Calibri"/>
              </a:rPr>
              <a:t>o</a:t>
            </a:r>
            <a:r>
              <a:rPr sz="2600" spc="75" dirty="0">
                <a:latin typeface="Calibri"/>
                <a:cs typeface="Calibri"/>
              </a:rPr>
              <a:t>d</a:t>
            </a:r>
            <a:r>
              <a:rPr sz="2600" spc="-229" dirty="0">
                <a:latin typeface="Calibri"/>
                <a:cs typeface="Calibri"/>
              </a:rPr>
              <a:t>u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55" dirty="0">
                <a:latin typeface="Calibri"/>
                <a:cs typeface="Calibri"/>
              </a:rPr>
              <a:t>e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spc="-30" dirty="0">
                <a:latin typeface="Calibri"/>
                <a:cs typeface="Calibri"/>
              </a:rPr>
              <a:t>i</a:t>
            </a:r>
            <a:r>
              <a:rPr sz="2600" spc="-165" dirty="0">
                <a:latin typeface="Calibri"/>
                <a:cs typeface="Calibri"/>
              </a:rPr>
              <a:t>t</a:t>
            </a:r>
            <a:r>
              <a:rPr sz="2600" spc="20" dirty="0">
                <a:latin typeface="Calibri"/>
                <a:cs typeface="Calibri"/>
              </a:rPr>
              <a:t>s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5" dirty="0">
                <a:latin typeface="Calibri"/>
                <a:cs typeface="Calibri"/>
              </a:rPr>
              <a:t>c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65" dirty="0">
                <a:latin typeface="Calibri"/>
                <a:cs typeface="Calibri"/>
              </a:rPr>
              <a:t>p</a:t>
            </a:r>
            <a:r>
              <a:rPr sz="2600" spc="185" dirty="0">
                <a:latin typeface="Calibri"/>
                <a:cs typeface="Calibri"/>
              </a:rPr>
              <a:t>a</a:t>
            </a:r>
            <a:r>
              <a:rPr sz="2600" spc="65" dirty="0">
                <a:latin typeface="Calibri"/>
                <a:cs typeface="Calibri"/>
              </a:rPr>
              <a:t>b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30" dirty="0">
                <a:latin typeface="Calibri"/>
                <a:cs typeface="Calibri"/>
              </a:rPr>
              <a:t>l</a:t>
            </a:r>
            <a:r>
              <a:rPr sz="2600" spc="-20" dirty="0">
                <a:latin typeface="Calibri"/>
                <a:cs typeface="Calibri"/>
              </a:rPr>
              <a:t>i</a:t>
            </a:r>
            <a:r>
              <a:rPr sz="2600" spc="-170" dirty="0">
                <a:latin typeface="Calibri"/>
                <a:cs typeface="Calibri"/>
              </a:rPr>
              <a:t>t</a:t>
            </a:r>
            <a:r>
              <a:rPr sz="2600" spc="114" dirty="0">
                <a:latin typeface="Calibri"/>
                <a:cs typeface="Calibri"/>
              </a:rPr>
              <a:t>y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140" y="608417"/>
            <a:ext cx="8505190" cy="546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3573779" algn="l"/>
              </a:tabLst>
            </a:pPr>
            <a:r>
              <a:rPr sz="4100" spc="165" dirty="0"/>
              <a:t>S</a:t>
            </a:r>
            <a:r>
              <a:rPr sz="4100" spc="-110" dirty="0"/>
              <a:t>o</a:t>
            </a:r>
            <a:r>
              <a:rPr sz="4100" spc="-540" dirty="0"/>
              <a:t>m</a:t>
            </a:r>
            <a:r>
              <a:rPr sz="4100" spc="85" dirty="0"/>
              <a:t>e</a:t>
            </a:r>
            <a:r>
              <a:rPr sz="4100" spc="110" dirty="0"/>
              <a:t> </a:t>
            </a:r>
            <a:r>
              <a:rPr sz="4100" spc="165" dirty="0"/>
              <a:t>S</a:t>
            </a:r>
            <a:r>
              <a:rPr sz="4100" spc="-110" dirty="0"/>
              <a:t>o</a:t>
            </a:r>
            <a:r>
              <a:rPr sz="4100" spc="-360" dirty="0"/>
              <a:t>u</a:t>
            </a:r>
            <a:r>
              <a:rPr sz="4100" spc="-70" dirty="0"/>
              <a:t>r</a:t>
            </a:r>
            <a:r>
              <a:rPr sz="4100" spc="-160" dirty="0"/>
              <a:t>c</a:t>
            </a:r>
            <a:r>
              <a:rPr sz="4100" spc="5" dirty="0"/>
              <a:t>e</a:t>
            </a:r>
            <a:r>
              <a:rPr sz="4100" spc="30" dirty="0"/>
              <a:t>s</a:t>
            </a:r>
            <a:r>
              <a:rPr sz="4100" spc="-90" dirty="0"/>
              <a:t> </a:t>
            </a:r>
            <a:r>
              <a:rPr sz="4100" spc="-110" dirty="0"/>
              <a:t>o</a:t>
            </a:r>
            <a:r>
              <a:rPr sz="4100" spc="-130" dirty="0"/>
              <a:t>f</a:t>
            </a:r>
            <a:r>
              <a:rPr sz="4100" dirty="0"/>
              <a:t>	</a:t>
            </a:r>
            <a:r>
              <a:rPr sz="4100" spc="290" dirty="0"/>
              <a:t>C</a:t>
            </a:r>
            <a:r>
              <a:rPr sz="4100" spc="-110" dirty="0"/>
              <a:t>o</a:t>
            </a:r>
            <a:r>
              <a:rPr sz="4100" spc="-540" dirty="0"/>
              <a:t>m</a:t>
            </a:r>
            <a:r>
              <a:rPr sz="4100" spc="110" dirty="0"/>
              <a:t>p</a:t>
            </a:r>
            <a:r>
              <a:rPr sz="4100" spc="5" dirty="0"/>
              <a:t>e</a:t>
            </a:r>
            <a:r>
              <a:rPr sz="4100" spc="-265" dirty="0"/>
              <a:t>t</a:t>
            </a:r>
            <a:r>
              <a:rPr sz="4100" spc="-45" dirty="0"/>
              <a:t>i</a:t>
            </a:r>
            <a:r>
              <a:rPr sz="4100" spc="-254" dirty="0"/>
              <a:t>t</a:t>
            </a:r>
            <a:r>
              <a:rPr sz="4100" spc="-45" dirty="0"/>
              <a:t>i</a:t>
            </a:r>
            <a:r>
              <a:rPr sz="4100" spc="-140" dirty="0"/>
              <a:t>v</a:t>
            </a:r>
            <a:r>
              <a:rPr sz="4100" spc="85" dirty="0"/>
              <a:t>e</a:t>
            </a:r>
            <a:r>
              <a:rPr sz="4100" spc="95" dirty="0"/>
              <a:t> </a:t>
            </a:r>
            <a:r>
              <a:rPr sz="4100" spc="100" dirty="0"/>
              <a:t>A</a:t>
            </a:r>
            <a:r>
              <a:rPr sz="4100" spc="110" dirty="0"/>
              <a:t>d</a:t>
            </a:r>
            <a:r>
              <a:rPr sz="4100" spc="-135" dirty="0"/>
              <a:t>v</a:t>
            </a:r>
            <a:r>
              <a:rPr sz="4100" spc="295" dirty="0"/>
              <a:t>a</a:t>
            </a:r>
            <a:r>
              <a:rPr sz="4100" spc="-360" dirty="0"/>
              <a:t>n</a:t>
            </a:r>
            <a:r>
              <a:rPr sz="4100" spc="-265" dirty="0"/>
              <a:t>t</a:t>
            </a:r>
            <a:r>
              <a:rPr sz="4100" spc="295" dirty="0"/>
              <a:t>a</a:t>
            </a:r>
            <a:r>
              <a:rPr sz="4100" spc="260" dirty="0"/>
              <a:t>g</a:t>
            </a:r>
            <a:r>
              <a:rPr sz="4100" spc="85" dirty="0"/>
              <a:t>e</a:t>
            </a:r>
            <a:endParaRPr sz="4100"/>
          </a:p>
        </p:txBody>
      </p:sp>
      <p:sp>
        <p:nvSpPr>
          <p:cNvPr id="3" name="object 3"/>
          <p:cNvSpPr/>
          <p:nvPr/>
        </p:nvSpPr>
        <p:spPr>
          <a:xfrm>
            <a:off x="567305" y="2607637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20" h="160019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20" h="160019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67331" y="3579729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20" h="160020">
                <a:moveTo>
                  <a:pt x="138628" y="0"/>
                </a:moveTo>
                <a:lnTo>
                  <a:pt x="0" y="0"/>
                </a:lnTo>
                <a:lnTo>
                  <a:pt x="0" y="138627"/>
                </a:lnTo>
                <a:lnTo>
                  <a:pt x="21288" y="159912"/>
                </a:lnTo>
                <a:lnTo>
                  <a:pt x="159912" y="159912"/>
                </a:lnTo>
                <a:lnTo>
                  <a:pt x="159912" y="127930"/>
                </a:lnTo>
                <a:lnTo>
                  <a:pt x="10697" y="127930"/>
                </a:lnTo>
                <a:lnTo>
                  <a:pt x="10697" y="10587"/>
                </a:lnTo>
                <a:lnTo>
                  <a:pt x="149215" y="10587"/>
                </a:lnTo>
                <a:lnTo>
                  <a:pt x="138628" y="0"/>
                </a:lnTo>
                <a:close/>
              </a:path>
              <a:path w="160020" h="160020">
                <a:moveTo>
                  <a:pt x="149215" y="10587"/>
                </a:moveTo>
                <a:lnTo>
                  <a:pt x="127930" y="10587"/>
                </a:lnTo>
                <a:lnTo>
                  <a:pt x="127930" y="127930"/>
                </a:lnTo>
                <a:lnTo>
                  <a:pt x="159912" y="127930"/>
                </a:lnTo>
                <a:lnTo>
                  <a:pt x="159912" y="21284"/>
                </a:lnTo>
                <a:lnTo>
                  <a:pt x="149215" y="10587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67305" y="4112079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20" h="160020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20" h="160020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67305" y="5084645"/>
            <a:ext cx="160020" cy="160020"/>
          </a:xfrm>
          <a:custGeom>
            <a:avLst/>
            <a:gdLst/>
            <a:ahLst/>
            <a:cxnLst/>
            <a:rect l="l" t="t" r="r" b="b"/>
            <a:pathLst>
              <a:path w="160020" h="160020">
                <a:moveTo>
                  <a:pt x="138436" y="0"/>
                </a:moveTo>
                <a:lnTo>
                  <a:pt x="0" y="0"/>
                </a:lnTo>
                <a:lnTo>
                  <a:pt x="0" y="138437"/>
                </a:lnTo>
                <a:lnTo>
                  <a:pt x="21258" y="159692"/>
                </a:lnTo>
                <a:lnTo>
                  <a:pt x="159692" y="159692"/>
                </a:lnTo>
                <a:lnTo>
                  <a:pt x="159692" y="127754"/>
                </a:lnTo>
                <a:lnTo>
                  <a:pt x="10682" y="127754"/>
                </a:lnTo>
                <a:lnTo>
                  <a:pt x="10682" y="10572"/>
                </a:lnTo>
                <a:lnTo>
                  <a:pt x="149009" y="10572"/>
                </a:lnTo>
                <a:lnTo>
                  <a:pt x="138436" y="0"/>
                </a:lnTo>
                <a:close/>
              </a:path>
              <a:path w="160020" h="160020">
                <a:moveTo>
                  <a:pt x="149009" y="10572"/>
                </a:moveTo>
                <a:lnTo>
                  <a:pt x="127753" y="10572"/>
                </a:lnTo>
                <a:lnTo>
                  <a:pt x="127753" y="127754"/>
                </a:lnTo>
                <a:lnTo>
                  <a:pt x="159692" y="127754"/>
                </a:lnTo>
                <a:lnTo>
                  <a:pt x="159692" y="21255"/>
                </a:lnTo>
                <a:lnTo>
                  <a:pt x="149009" y="1057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55980" y="2469009"/>
            <a:ext cx="3250565" cy="33134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344805">
              <a:lnSpc>
                <a:spcPct val="110000"/>
              </a:lnSpc>
            </a:pPr>
            <a:r>
              <a:rPr sz="2900" spc="114" dirty="0">
                <a:latin typeface="Calibri"/>
                <a:cs typeface="Calibri"/>
              </a:rPr>
              <a:t>S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95" dirty="0">
                <a:latin typeface="Calibri"/>
                <a:cs typeface="Calibri"/>
              </a:rPr>
              <a:t>r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315" dirty="0">
                <a:latin typeface="Calibri"/>
                <a:cs typeface="Calibri"/>
              </a:rPr>
              <a:t>g</a:t>
            </a:r>
            <a:r>
              <a:rPr sz="2900" spc="50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f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250" dirty="0">
                <a:latin typeface="Calibri"/>
                <a:cs typeface="Calibri"/>
              </a:rPr>
              <a:t>n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250" dirty="0">
                <a:latin typeface="Calibri"/>
                <a:cs typeface="Calibri"/>
              </a:rPr>
              <a:t>n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5" dirty="0">
                <a:latin typeface="Calibri"/>
                <a:cs typeface="Calibri"/>
              </a:rPr>
              <a:t>l </a:t>
            </a:r>
            <a:r>
              <a:rPr sz="2900" spc="-254" dirty="0">
                <a:latin typeface="Calibri"/>
                <a:cs typeface="Calibri"/>
              </a:rPr>
              <a:t>h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85" dirty="0">
                <a:latin typeface="Calibri"/>
                <a:cs typeface="Calibri"/>
              </a:rPr>
              <a:t>d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235" dirty="0">
                <a:latin typeface="Calibri"/>
                <a:cs typeface="Calibri"/>
              </a:rPr>
              <a:t>g</a:t>
            </a:r>
            <a:r>
              <a:rPr sz="2900" spc="20" dirty="0">
                <a:latin typeface="Calibri"/>
                <a:cs typeface="Calibri"/>
              </a:rPr>
              <a:t>s</a:t>
            </a:r>
            <a:r>
              <a:rPr sz="2900" spc="-6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135" dirty="0">
                <a:latin typeface="Calibri"/>
                <a:cs typeface="Calibri"/>
              </a:rPr>
              <a:t> </a:t>
            </a:r>
            <a:r>
              <a:rPr sz="2900" spc="75" dirty="0">
                <a:latin typeface="Calibri"/>
                <a:cs typeface="Calibri"/>
              </a:rPr>
              <a:t>b</a:t>
            </a:r>
            <a:r>
              <a:rPr sz="2900" spc="220" dirty="0">
                <a:latin typeface="Calibri"/>
                <a:cs typeface="Calibri"/>
              </a:rPr>
              <a:t>a</a:t>
            </a:r>
            <a:r>
              <a:rPr sz="2900" spc="-55" dirty="0">
                <a:latin typeface="Calibri"/>
                <a:cs typeface="Calibri"/>
              </a:rPr>
              <a:t>c</a:t>
            </a:r>
            <a:r>
              <a:rPr sz="2900" spc="-50" dirty="0">
                <a:latin typeface="Calibri"/>
                <a:cs typeface="Calibri"/>
              </a:rPr>
              <a:t>k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315" dirty="0">
                <a:latin typeface="Calibri"/>
                <a:cs typeface="Calibri"/>
              </a:rPr>
              <a:t>g</a:t>
            </a:r>
            <a:r>
              <a:rPr sz="2900" spc="150" dirty="0">
                <a:latin typeface="Calibri"/>
                <a:cs typeface="Calibri"/>
              </a:rPr>
              <a:t> </a:t>
            </a:r>
            <a:r>
              <a:rPr sz="2900" spc="-30" dirty="0">
                <a:latin typeface="Calibri"/>
                <a:cs typeface="Calibri"/>
              </a:rPr>
              <a:t>D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170" dirty="0">
                <a:latin typeface="Calibri"/>
                <a:cs typeface="Calibri"/>
              </a:rPr>
              <a:t>s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60" dirty="0">
                <a:latin typeface="Calibri"/>
                <a:cs typeface="Calibri"/>
              </a:rPr>
              <a:t>r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75" dirty="0">
                <a:latin typeface="Calibri"/>
                <a:cs typeface="Calibri"/>
              </a:rPr>
              <a:t>b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60" dirty="0">
                <a:latin typeface="Calibri"/>
                <a:cs typeface="Calibri"/>
              </a:rPr>
              <a:t>e</a:t>
            </a:r>
            <a:r>
              <a:rPr sz="2900" spc="55" dirty="0">
                <a:latin typeface="Calibri"/>
                <a:cs typeface="Calibri"/>
              </a:rPr>
              <a:t> 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80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10" dirty="0">
                <a:latin typeface="Calibri"/>
                <a:cs typeface="Calibri"/>
              </a:rPr>
              <a:t>n</a:t>
            </a:r>
            <a:endParaRPr sz="2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10"/>
              </a:spcBef>
            </a:pPr>
            <a:r>
              <a:rPr sz="2900" spc="114" dirty="0">
                <a:latin typeface="Calibri"/>
                <a:cs typeface="Calibri"/>
              </a:rPr>
              <a:t>S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220" dirty="0">
                <a:latin typeface="Calibri"/>
                <a:cs typeface="Calibri"/>
              </a:rPr>
              <a:t>a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10" dirty="0">
                <a:latin typeface="Calibri"/>
                <a:cs typeface="Calibri"/>
              </a:rPr>
              <a:t>e</a:t>
            </a:r>
            <a:r>
              <a:rPr sz="2900" spc="-285" dirty="0">
                <a:latin typeface="Calibri"/>
                <a:cs typeface="Calibri"/>
              </a:rPr>
              <a:t>-</a:t>
            </a:r>
            <a:r>
              <a:rPr sz="2900" spc="-290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70" dirty="0">
                <a:latin typeface="Calibri"/>
                <a:cs typeface="Calibri"/>
              </a:rPr>
              <a:t>f</a:t>
            </a:r>
            <a:r>
              <a:rPr sz="2900" spc="-285" dirty="0">
                <a:latin typeface="Calibri"/>
                <a:cs typeface="Calibri"/>
              </a:rPr>
              <a:t>-</a:t>
            </a:r>
            <a:r>
              <a:rPr sz="2900" spc="-290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254" dirty="0">
                <a:latin typeface="Calibri"/>
                <a:cs typeface="Calibri"/>
              </a:rPr>
              <a:t>h</a:t>
            </a:r>
            <a:r>
              <a:rPr sz="2900" spc="-5" dirty="0">
                <a:latin typeface="Calibri"/>
                <a:cs typeface="Calibri"/>
              </a:rPr>
              <a:t>e</a:t>
            </a:r>
            <a:r>
              <a:rPr sz="2900" spc="-285" dirty="0">
                <a:latin typeface="Calibri"/>
                <a:cs typeface="Calibri"/>
              </a:rPr>
              <a:t>- 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5" dirty="0">
                <a:latin typeface="Calibri"/>
                <a:cs typeface="Calibri"/>
              </a:rPr>
              <a:t>r</a:t>
            </a:r>
            <a:r>
              <a:rPr sz="2900" spc="-275" dirty="0">
                <a:latin typeface="Calibri"/>
                <a:cs typeface="Calibri"/>
              </a:rPr>
              <a:t>t</a:t>
            </a:r>
            <a:endParaRPr sz="29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900" spc="75" dirty="0">
                <a:latin typeface="Calibri"/>
                <a:cs typeface="Calibri"/>
              </a:rPr>
              <a:t>f</a:t>
            </a:r>
            <a:r>
              <a:rPr sz="2900" spc="220" dirty="0">
                <a:latin typeface="Calibri"/>
                <a:cs typeface="Calibri"/>
              </a:rPr>
              <a:t>a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30" dirty="0">
                <a:latin typeface="Calibri"/>
                <a:cs typeface="Calibri"/>
              </a:rPr>
              <a:t>ili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25" dirty="0">
                <a:latin typeface="Calibri"/>
                <a:cs typeface="Calibri"/>
              </a:rPr>
              <a:t>s</a:t>
            </a:r>
            <a:r>
              <a:rPr sz="2900" spc="-75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-40" dirty="0">
                <a:latin typeface="Calibri"/>
                <a:cs typeface="Calibri"/>
              </a:rPr>
              <a:t>r</a:t>
            </a:r>
            <a:r>
              <a:rPr sz="2900" spc="140" dirty="0">
                <a:latin typeface="Calibri"/>
                <a:cs typeface="Calibri"/>
              </a:rPr>
              <a:t> 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75" dirty="0">
                <a:latin typeface="Calibri"/>
                <a:cs typeface="Calibri"/>
              </a:rPr>
              <a:t>q</a:t>
            </a:r>
            <a:r>
              <a:rPr sz="2900" spc="-250" dirty="0">
                <a:latin typeface="Calibri"/>
                <a:cs typeface="Calibri"/>
              </a:rPr>
              <a:t>u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85" dirty="0">
                <a:latin typeface="Calibri"/>
                <a:cs typeface="Calibri"/>
              </a:rPr>
              <a:t>p</a:t>
            </a:r>
            <a:r>
              <a:rPr sz="2900" spc="-380" dirty="0">
                <a:latin typeface="Calibri"/>
                <a:cs typeface="Calibri"/>
              </a:rPr>
              <a:t>m</a:t>
            </a:r>
            <a:r>
              <a:rPr sz="2900" dirty="0">
                <a:latin typeface="Calibri"/>
                <a:cs typeface="Calibri"/>
              </a:rPr>
              <a:t>e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-275" dirty="0">
                <a:latin typeface="Calibri"/>
                <a:cs typeface="Calibri"/>
              </a:rPr>
              <a:t>t</a:t>
            </a:r>
            <a:endParaRPr sz="2900">
              <a:latin typeface="Calibri"/>
              <a:cs typeface="Calibri"/>
            </a:endParaRPr>
          </a:p>
          <a:p>
            <a:pPr marL="12700" marR="659765">
              <a:lnSpc>
                <a:spcPct val="100000"/>
              </a:lnSpc>
              <a:spcBef>
                <a:spcPts val="695"/>
              </a:spcBef>
            </a:pPr>
            <a:r>
              <a:rPr sz="2900" spc="-30" dirty="0">
                <a:latin typeface="Calibri"/>
                <a:cs typeface="Calibri"/>
              </a:rPr>
              <a:t>Di</a:t>
            </a:r>
            <a:r>
              <a:rPr sz="2900" spc="75" dirty="0">
                <a:latin typeface="Calibri"/>
                <a:cs typeface="Calibri"/>
              </a:rPr>
              <a:t>f</a:t>
            </a:r>
            <a:r>
              <a:rPr sz="2900" spc="90" dirty="0">
                <a:latin typeface="Calibri"/>
                <a:cs typeface="Calibri"/>
              </a:rPr>
              <a:t>f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110" dirty="0">
                <a:latin typeface="Calibri"/>
                <a:cs typeface="Calibri"/>
              </a:rPr>
              <a:t>c</a:t>
            </a:r>
            <a:r>
              <a:rPr sz="2900" spc="-254" dirty="0">
                <a:latin typeface="Calibri"/>
                <a:cs typeface="Calibri"/>
              </a:rPr>
              <a:t>u</a:t>
            </a:r>
            <a:r>
              <a:rPr sz="2900" spc="-30" dirty="0">
                <a:latin typeface="Calibri"/>
                <a:cs typeface="Calibri"/>
              </a:rPr>
              <a:t>l</a:t>
            </a:r>
            <a:r>
              <a:rPr sz="2900" spc="-275" dirty="0">
                <a:latin typeface="Calibri"/>
                <a:cs typeface="Calibri"/>
              </a:rPr>
              <a:t>t</a:t>
            </a:r>
            <a:r>
              <a:rPr sz="2900" spc="220" dirty="0">
                <a:latin typeface="Calibri"/>
                <a:cs typeface="Calibri"/>
              </a:rPr>
              <a:t> </a:t>
            </a:r>
            <a:r>
              <a:rPr sz="2900" spc="-185" dirty="0">
                <a:latin typeface="Calibri"/>
                <a:cs typeface="Calibri"/>
              </a:rPr>
              <a:t>t</a:t>
            </a:r>
            <a:r>
              <a:rPr sz="2900" spc="100" dirty="0">
                <a:latin typeface="Calibri"/>
                <a:cs typeface="Calibri"/>
              </a:rPr>
              <a:t>o</a:t>
            </a:r>
            <a:r>
              <a:rPr sz="2900" spc="-35" dirty="0">
                <a:latin typeface="Calibri"/>
                <a:cs typeface="Calibri"/>
              </a:rPr>
              <a:t> 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75" dirty="0">
                <a:latin typeface="Calibri"/>
                <a:cs typeface="Calibri"/>
              </a:rPr>
              <a:t>b</a:t>
            </a:r>
            <a:r>
              <a:rPr sz="2900" spc="-180" dirty="0">
                <a:latin typeface="Calibri"/>
                <a:cs typeface="Calibri"/>
              </a:rPr>
              <a:t>t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10" dirty="0">
                <a:latin typeface="Calibri"/>
                <a:cs typeface="Calibri"/>
              </a:rPr>
              <a:t>n</a:t>
            </a:r>
            <a:r>
              <a:rPr sz="2900" dirty="0">
                <a:latin typeface="Calibri"/>
                <a:cs typeface="Calibri"/>
              </a:rPr>
              <a:t> 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254" dirty="0">
                <a:latin typeface="Calibri"/>
                <a:cs typeface="Calibri"/>
              </a:rPr>
              <a:t>n</a:t>
            </a:r>
            <a:r>
              <a:rPr sz="2900" spc="25" dirty="0">
                <a:latin typeface="Calibri"/>
                <a:cs typeface="Calibri"/>
              </a:rPr>
              <a:t>f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20" dirty="0">
                <a:latin typeface="Calibri"/>
                <a:cs typeface="Calibri"/>
              </a:rPr>
              <a:t>r</a:t>
            </a:r>
            <a:r>
              <a:rPr sz="2900" spc="-385" dirty="0">
                <a:latin typeface="Calibri"/>
                <a:cs typeface="Calibri"/>
              </a:rPr>
              <a:t>m</a:t>
            </a:r>
            <a:r>
              <a:rPr sz="2900" spc="210" dirty="0">
                <a:latin typeface="Calibri"/>
                <a:cs typeface="Calibri"/>
              </a:rPr>
              <a:t>a</a:t>
            </a:r>
            <a:r>
              <a:rPr sz="2900" spc="-180" dirty="0">
                <a:latin typeface="Calibri"/>
                <a:cs typeface="Calibri"/>
              </a:rPr>
              <a:t>t</a:t>
            </a:r>
            <a:r>
              <a:rPr sz="2900" spc="-30" dirty="0">
                <a:latin typeface="Calibri"/>
                <a:cs typeface="Calibri"/>
              </a:rPr>
              <a:t>i</a:t>
            </a:r>
            <a:r>
              <a:rPr sz="2900" spc="-80" dirty="0">
                <a:latin typeface="Calibri"/>
                <a:cs typeface="Calibri"/>
              </a:rPr>
              <a:t>o</a:t>
            </a:r>
            <a:r>
              <a:rPr sz="2900" spc="10" dirty="0">
                <a:latin typeface="Calibri"/>
                <a:cs typeface="Calibri"/>
              </a:rPr>
              <a:t>n</a:t>
            </a:r>
            <a:endParaRPr sz="29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751387" y="2499879"/>
            <a:ext cx="121285" cy="121285"/>
          </a:xfrm>
          <a:custGeom>
            <a:avLst/>
            <a:gdLst/>
            <a:ahLst/>
            <a:cxnLst/>
            <a:rect l="l" t="t" r="r" b="b"/>
            <a:pathLst>
              <a:path w="121285" h="121285">
                <a:moveTo>
                  <a:pt x="105021" y="0"/>
                </a:moveTo>
                <a:lnTo>
                  <a:pt x="0" y="0"/>
                </a:lnTo>
                <a:lnTo>
                  <a:pt x="0" y="105021"/>
                </a:lnTo>
                <a:lnTo>
                  <a:pt x="16127" y="121146"/>
                </a:lnTo>
                <a:lnTo>
                  <a:pt x="121146" y="121146"/>
                </a:lnTo>
                <a:lnTo>
                  <a:pt x="121146" y="96916"/>
                </a:lnTo>
                <a:lnTo>
                  <a:pt x="8104" y="96916"/>
                </a:lnTo>
                <a:lnTo>
                  <a:pt x="8104" y="8020"/>
                </a:lnTo>
                <a:lnTo>
                  <a:pt x="113041" y="8020"/>
                </a:lnTo>
                <a:lnTo>
                  <a:pt x="105021" y="0"/>
                </a:lnTo>
                <a:close/>
              </a:path>
              <a:path w="121285" h="121285">
                <a:moveTo>
                  <a:pt x="113041" y="8020"/>
                </a:moveTo>
                <a:lnTo>
                  <a:pt x="96916" y="8020"/>
                </a:lnTo>
                <a:lnTo>
                  <a:pt x="96916" y="96916"/>
                </a:lnTo>
                <a:lnTo>
                  <a:pt x="121146" y="96916"/>
                </a:lnTo>
                <a:lnTo>
                  <a:pt x="121146" y="16124"/>
                </a:lnTo>
                <a:lnTo>
                  <a:pt x="113041" y="802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5118048" y="2818306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5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5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751387" y="3420376"/>
            <a:ext cx="121285" cy="121285"/>
          </a:xfrm>
          <a:custGeom>
            <a:avLst/>
            <a:gdLst/>
            <a:ahLst/>
            <a:cxnLst/>
            <a:rect l="l" t="t" r="r" b="b"/>
            <a:pathLst>
              <a:path w="121285" h="121285">
                <a:moveTo>
                  <a:pt x="105021" y="0"/>
                </a:moveTo>
                <a:lnTo>
                  <a:pt x="0" y="0"/>
                </a:lnTo>
                <a:lnTo>
                  <a:pt x="0" y="105021"/>
                </a:lnTo>
                <a:lnTo>
                  <a:pt x="16127" y="121146"/>
                </a:lnTo>
                <a:lnTo>
                  <a:pt x="121146" y="121146"/>
                </a:lnTo>
                <a:lnTo>
                  <a:pt x="121146" y="96916"/>
                </a:lnTo>
                <a:lnTo>
                  <a:pt x="8104" y="96916"/>
                </a:lnTo>
                <a:lnTo>
                  <a:pt x="8104" y="8020"/>
                </a:lnTo>
                <a:lnTo>
                  <a:pt x="113041" y="8020"/>
                </a:lnTo>
                <a:lnTo>
                  <a:pt x="105021" y="0"/>
                </a:lnTo>
                <a:close/>
              </a:path>
              <a:path w="121285" h="121285">
                <a:moveTo>
                  <a:pt x="113041" y="8020"/>
                </a:moveTo>
                <a:lnTo>
                  <a:pt x="96916" y="8020"/>
                </a:lnTo>
                <a:lnTo>
                  <a:pt x="96916" y="96916"/>
                </a:lnTo>
                <a:lnTo>
                  <a:pt x="121146" y="96916"/>
                </a:lnTo>
                <a:lnTo>
                  <a:pt x="121146" y="16124"/>
                </a:lnTo>
                <a:lnTo>
                  <a:pt x="113041" y="802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5118048" y="3739056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5118048" y="4059096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751387" y="4418850"/>
            <a:ext cx="121285" cy="121285"/>
          </a:xfrm>
          <a:custGeom>
            <a:avLst/>
            <a:gdLst/>
            <a:ahLst/>
            <a:cxnLst/>
            <a:rect l="l" t="t" r="r" b="b"/>
            <a:pathLst>
              <a:path w="121285" h="121285">
                <a:moveTo>
                  <a:pt x="105021" y="0"/>
                </a:moveTo>
                <a:lnTo>
                  <a:pt x="0" y="0"/>
                </a:lnTo>
                <a:lnTo>
                  <a:pt x="0" y="105021"/>
                </a:lnTo>
                <a:lnTo>
                  <a:pt x="16127" y="121146"/>
                </a:lnTo>
                <a:lnTo>
                  <a:pt x="121146" y="121146"/>
                </a:lnTo>
                <a:lnTo>
                  <a:pt x="121146" y="96916"/>
                </a:lnTo>
                <a:lnTo>
                  <a:pt x="8104" y="96916"/>
                </a:lnTo>
                <a:lnTo>
                  <a:pt x="8104" y="8020"/>
                </a:lnTo>
                <a:lnTo>
                  <a:pt x="113041" y="8020"/>
                </a:lnTo>
                <a:lnTo>
                  <a:pt x="105021" y="0"/>
                </a:lnTo>
                <a:close/>
              </a:path>
              <a:path w="121285" h="121285">
                <a:moveTo>
                  <a:pt x="113041" y="8020"/>
                </a:moveTo>
                <a:lnTo>
                  <a:pt x="96916" y="8020"/>
                </a:lnTo>
                <a:lnTo>
                  <a:pt x="96916" y="96916"/>
                </a:lnTo>
                <a:lnTo>
                  <a:pt x="121146" y="96916"/>
                </a:lnTo>
                <a:lnTo>
                  <a:pt x="121146" y="16124"/>
                </a:lnTo>
                <a:lnTo>
                  <a:pt x="113041" y="802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751413" y="4775245"/>
            <a:ext cx="121920" cy="121920"/>
          </a:xfrm>
          <a:custGeom>
            <a:avLst/>
            <a:gdLst/>
            <a:ahLst/>
            <a:cxnLst/>
            <a:rect l="l" t="t" r="r" b="b"/>
            <a:pathLst>
              <a:path w="121920" h="121920">
                <a:moveTo>
                  <a:pt x="105212" y="0"/>
                </a:moveTo>
                <a:lnTo>
                  <a:pt x="0" y="0"/>
                </a:lnTo>
                <a:lnTo>
                  <a:pt x="0" y="105212"/>
                </a:lnTo>
                <a:lnTo>
                  <a:pt x="16156" y="121366"/>
                </a:lnTo>
                <a:lnTo>
                  <a:pt x="121366" y="121366"/>
                </a:lnTo>
                <a:lnTo>
                  <a:pt x="121366" y="97093"/>
                </a:lnTo>
                <a:lnTo>
                  <a:pt x="8119" y="97093"/>
                </a:lnTo>
                <a:lnTo>
                  <a:pt x="8119" y="8035"/>
                </a:lnTo>
                <a:lnTo>
                  <a:pt x="113247" y="8035"/>
                </a:lnTo>
                <a:lnTo>
                  <a:pt x="105212" y="0"/>
                </a:lnTo>
                <a:close/>
              </a:path>
              <a:path w="121920" h="121920">
                <a:moveTo>
                  <a:pt x="113247" y="8035"/>
                </a:moveTo>
                <a:lnTo>
                  <a:pt x="97093" y="8035"/>
                </a:lnTo>
                <a:lnTo>
                  <a:pt x="97093" y="97093"/>
                </a:lnTo>
                <a:lnTo>
                  <a:pt x="121366" y="97093"/>
                </a:lnTo>
                <a:lnTo>
                  <a:pt x="121366" y="16154"/>
                </a:lnTo>
                <a:lnTo>
                  <a:pt x="113247" y="8035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5118048" y="5362370"/>
            <a:ext cx="128905" cy="128905"/>
          </a:xfrm>
          <a:custGeom>
            <a:avLst/>
            <a:gdLst/>
            <a:ahLst/>
            <a:cxnLst/>
            <a:rect l="l" t="t" r="r" b="b"/>
            <a:pathLst>
              <a:path w="128904" h="128904">
                <a:moveTo>
                  <a:pt x="111704" y="0"/>
                </a:moveTo>
                <a:lnTo>
                  <a:pt x="0" y="0"/>
                </a:lnTo>
                <a:lnTo>
                  <a:pt x="0" y="111704"/>
                </a:lnTo>
                <a:lnTo>
                  <a:pt x="17153" y="128855"/>
                </a:lnTo>
                <a:lnTo>
                  <a:pt x="128855" y="128855"/>
                </a:lnTo>
                <a:lnTo>
                  <a:pt x="128855" y="103084"/>
                </a:lnTo>
                <a:lnTo>
                  <a:pt x="8620" y="103084"/>
                </a:lnTo>
                <a:lnTo>
                  <a:pt x="8620" y="8530"/>
                </a:lnTo>
                <a:lnTo>
                  <a:pt x="120235" y="8530"/>
                </a:lnTo>
                <a:lnTo>
                  <a:pt x="111704" y="0"/>
                </a:lnTo>
                <a:close/>
              </a:path>
              <a:path w="128904" h="128904">
                <a:moveTo>
                  <a:pt x="120235" y="8530"/>
                </a:moveTo>
                <a:lnTo>
                  <a:pt x="103084" y="8530"/>
                </a:lnTo>
                <a:lnTo>
                  <a:pt x="103084" y="103084"/>
                </a:lnTo>
                <a:lnTo>
                  <a:pt x="128855" y="103084"/>
                </a:lnTo>
                <a:lnTo>
                  <a:pt x="128855" y="17150"/>
                </a:lnTo>
                <a:lnTo>
                  <a:pt x="120235" y="853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751387" y="5720650"/>
            <a:ext cx="121285" cy="121285"/>
          </a:xfrm>
          <a:custGeom>
            <a:avLst/>
            <a:gdLst/>
            <a:ahLst/>
            <a:cxnLst/>
            <a:rect l="l" t="t" r="r" b="b"/>
            <a:pathLst>
              <a:path w="121285" h="121285">
                <a:moveTo>
                  <a:pt x="105021" y="0"/>
                </a:moveTo>
                <a:lnTo>
                  <a:pt x="0" y="0"/>
                </a:lnTo>
                <a:lnTo>
                  <a:pt x="0" y="105021"/>
                </a:lnTo>
                <a:lnTo>
                  <a:pt x="16127" y="121146"/>
                </a:lnTo>
                <a:lnTo>
                  <a:pt x="121146" y="121146"/>
                </a:lnTo>
                <a:lnTo>
                  <a:pt x="121146" y="96916"/>
                </a:lnTo>
                <a:lnTo>
                  <a:pt x="8104" y="96916"/>
                </a:lnTo>
                <a:lnTo>
                  <a:pt x="8104" y="8020"/>
                </a:lnTo>
                <a:lnTo>
                  <a:pt x="113041" y="8020"/>
                </a:lnTo>
                <a:lnTo>
                  <a:pt x="105021" y="0"/>
                </a:lnTo>
                <a:close/>
              </a:path>
              <a:path w="121285" h="121285">
                <a:moveTo>
                  <a:pt x="113041" y="8020"/>
                </a:moveTo>
                <a:lnTo>
                  <a:pt x="96916" y="8020"/>
                </a:lnTo>
                <a:lnTo>
                  <a:pt x="96916" y="96916"/>
                </a:lnTo>
                <a:lnTo>
                  <a:pt x="121146" y="96916"/>
                </a:lnTo>
                <a:lnTo>
                  <a:pt x="121146" y="16124"/>
                </a:lnTo>
                <a:lnTo>
                  <a:pt x="113041" y="802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indent="-320675">
              <a:lnSpc>
                <a:spcPct val="100000"/>
              </a:lnSpc>
            </a:pPr>
            <a:r>
              <a:rPr spc="-75" dirty="0"/>
              <a:t>I</a:t>
            </a:r>
            <a:r>
              <a:rPr spc="-200" dirty="0"/>
              <a:t>n</a:t>
            </a:r>
            <a:r>
              <a:rPr spc="-145" dirty="0"/>
              <a:t>t</a:t>
            </a:r>
            <a:r>
              <a:rPr dirty="0"/>
              <a:t>e</a:t>
            </a:r>
            <a:r>
              <a:rPr spc="-30" dirty="0"/>
              <a:t>ll</a:t>
            </a:r>
            <a:r>
              <a:rPr spc="-5" dirty="0"/>
              <a:t>e</a:t>
            </a:r>
            <a:r>
              <a:rPr spc="-90" dirty="0"/>
              <a:t>c</a:t>
            </a:r>
            <a:r>
              <a:rPr spc="-145" dirty="0"/>
              <a:t>t</a:t>
            </a:r>
            <a:r>
              <a:rPr spc="-200" dirty="0"/>
              <a:t>u</a:t>
            </a:r>
            <a:r>
              <a:rPr spc="155" dirty="0"/>
              <a:t>a</a:t>
            </a:r>
            <a:r>
              <a:rPr spc="-10" dirty="0"/>
              <a:t>l</a:t>
            </a:r>
            <a:r>
              <a:rPr spc="130" dirty="0"/>
              <a:t> </a:t>
            </a:r>
            <a:r>
              <a:rPr spc="55" dirty="0"/>
              <a:t>p</a:t>
            </a:r>
            <a:r>
              <a:rPr spc="-90" dirty="0"/>
              <a:t>r</a:t>
            </a:r>
            <a:r>
              <a:rPr spc="-70" dirty="0"/>
              <a:t>o</a:t>
            </a:r>
            <a:r>
              <a:rPr spc="55" dirty="0"/>
              <a:t>p</a:t>
            </a:r>
            <a:r>
              <a:rPr spc="5" dirty="0"/>
              <a:t>e</a:t>
            </a:r>
            <a:r>
              <a:rPr spc="0" dirty="0"/>
              <a:t>r</a:t>
            </a:r>
            <a:r>
              <a:rPr spc="-145" dirty="0"/>
              <a:t>t</a:t>
            </a:r>
            <a:r>
              <a:rPr spc="95" dirty="0"/>
              <a:t>y</a:t>
            </a:r>
          </a:p>
          <a:p>
            <a:pPr marL="332740" marR="5080">
              <a:lnSpc>
                <a:spcPts val="1920"/>
              </a:lnSpc>
              <a:spcBef>
                <a:spcPts val="590"/>
              </a:spcBef>
            </a:pPr>
            <a:r>
              <a:rPr sz="2000" spc="-105" dirty="0"/>
              <a:t>E</a:t>
            </a:r>
            <a:r>
              <a:rPr sz="2000" spc="-120" dirty="0"/>
              <a:t>s</a:t>
            </a:r>
            <a:r>
              <a:rPr sz="2000" spc="50" dirty="0"/>
              <a:t>p</a:t>
            </a:r>
            <a:r>
              <a:rPr sz="2000" spc="5" dirty="0"/>
              <a:t>e</a:t>
            </a:r>
            <a:r>
              <a:rPr sz="2000" spc="-80" dirty="0"/>
              <a:t>c</a:t>
            </a:r>
            <a:r>
              <a:rPr sz="2000" spc="-25" dirty="0"/>
              <a:t>i</a:t>
            </a:r>
            <a:r>
              <a:rPr sz="2000" spc="140" dirty="0"/>
              <a:t>a</a:t>
            </a:r>
            <a:r>
              <a:rPr sz="2000" spc="-25" dirty="0"/>
              <a:t>l</a:t>
            </a:r>
            <a:r>
              <a:rPr sz="2000" spc="-15" dirty="0"/>
              <a:t>l</a:t>
            </a:r>
            <a:r>
              <a:rPr sz="2000" spc="90" dirty="0"/>
              <a:t>y</a:t>
            </a:r>
            <a:r>
              <a:rPr sz="2000" spc="60" dirty="0"/>
              <a:t> </a:t>
            </a:r>
            <a:r>
              <a:rPr sz="2000" spc="-100" dirty="0"/>
              <a:t>w</a:t>
            </a:r>
            <a:r>
              <a:rPr sz="2000" spc="-185" dirty="0"/>
              <a:t>h</a:t>
            </a:r>
            <a:r>
              <a:rPr sz="2000" dirty="0"/>
              <a:t>e</a:t>
            </a:r>
            <a:r>
              <a:rPr sz="2000" spc="5" dirty="0"/>
              <a:t>n</a:t>
            </a:r>
            <a:r>
              <a:rPr sz="2000" spc="-90" dirty="0"/>
              <a:t> </a:t>
            </a:r>
            <a:r>
              <a:rPr sz="2000" spc="50" dirty="0"/>
              <a:t>p</a:t>
            </a:r>
            <a:r>
              <a:rPr sz="2000" spc="-70" dirty="0"/>
              <a:t>r</a:t>
            </a:r>
            <a:r>
              <a:rPr sz="2000" spc="-55" dirty="0"/>
              <a:t>o</a:t>
            </a:r>
            <a:r>
              <a:rPr sz="2000" spc="-130" dirty="0"/>
              <a:t>t</a:t>
            </a:r>
            <a:r>
              <a:rPr sz="2000" spc="5" dirty="0"/>
              <a:t>e</a:t>
            </a:r>
            <a:r>
              <a:rPr sz="2000" spc="-80" dirty="0"/>
              <a:t>c</a:t>
            </a:r>
            <a:r>
              <a:rPr sz="2000" spc="-135" dirty="0"/>
              <a:t>t</a:t>
            </a:r>
            <a:r>
              <a:rPr sz="2000" dirty="0"/>
              <a:t>e</a:t>
            </a:r>
            <a:r>
              <a:rPr sz="2000" spc="105" dirty="0"/>
              <a:t>d</a:t>
            </a:r>
            <a:r>
              <a:rPr sz="2000" spc="15" dirty="0"/>
              <a:t> </a:t>
            </a:r>
            <a:r>
              <a:rPr sz="2000" spc="-45" dirty="0"/>
              <a:t>b</a:t>
            </a:r>
            <a:r>
              <a:rPr sz="2000" spc="90" dirty="0"/>
              <a:t>y</a:t>
            </a:r>
            <a:r>
              <a:rPr sz="2000" spc="45" dirty="0"/>
              <a:t> </a:t>
            </a:r>
            <a:r>
              <a:rPr sz="2000" spc="50" dirty="0"/>
              <a:t>p</a:t>
            </a:r>
            <a:r>
              <a:rPr sz="2000" spc="140" dirty="0"/>
              <a:t>a</a:t>
            </a:r>
            <a:r>
              <a:rPr sz="2000" spc="-140" dirty="0"/>
              <a:t>t</a:t>
            </a:r>
            <a:r>
              <a:rPr sz="2000" dirty="0"/>
              <a:t>e</a:t>
            </a:r>
            <a:r>
              <a:rPr sz="2000" spc="-180" dirty="0"/>
              <a:t>n</a:t>
            </a:r>
            <a:r>
              <a:rPr sz="2000" spc="-130" dirty="0"/>
              <a:t>t</a:t>
            </a:r>
            <a:r>
              <a:rPr sz="2000" spc="15" dirty="0"/>
              <a:t>s</a:t>
            </a:r>
            <a:endParaRPr sz="2000"/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spc="-155" dirty="0"/>
              <a:t>R</a:t>
            </a:r>
            <a:r>
              <a:rPr dirty="0"/>
              <a:t>e</a:t>
            </a:r>
            <a:r>
              <a:rPr spc="55" dirty="0"/>
              <a:t>p</a:t>
            </a:r>
            <a:r>
              <a:rPr spc="-195" dirty="0"/>
              <a:t>u</a:t>
            </a:r>
            <a:r>
              <a:rPr spc="-145" dirty="0"/>
              <a:t>t</a:t>
            </a:r>
            <a:r>
              <a:rPr spc="155" dirty="0"/>
              <a:t>a</a:t>
            </a:r>
            <a:r>
              <a:rPr spc="-140" dirty="0"/>
              <a:t>t</a:t>
            </a:r>
            <a:r>
              <a:rPr spc="-25" dirty="0"/>
              <a:t>i</a:t>
            </a:r>
            <a:r>
              <a:rPr spc="-65" dirty="0"/>
              <a:t>o</a:t>
            </a:r>
            <a:r>
              <a:rPr spc="5" dirty="0"/>
              <a:t>n</a:t>
            </a:r>
          </a:p>
          <a:p>
            <a:pPr marL="332740" marR="1148715">
              <a:lnSpc>
                <a:spcPct val="105000"/>
              </a:lnSpc>
              <a:spcBef>
                <a:spcPts val="10"/>
              </a:spcBef>
            </a:pPr>
            <a:r>
              <a:rPr sz="2000" spc="-130" dirty="0"/>
              <a:t>P</a:t>
            </a:r>
            <a:r>
              <a:rPr sz="2000" spc="-55" dirty="0"/>
              <a:t>o</a:t>
            </a:r>
            <a:r>
              <a:rPr sz="2000" spc="-110" dirty="0"/>
              <a:t>s</a:t>
            </a:r>
            <a:r>
              <a:rPr sz="2000" spc="-25" dirty="0"/>
              <a:t>i</a:t>
            </a:r>
            <a:r>
              <a:rPr sz="2000" spc="-130" dirty="0"/>
              <a:t>t</a:t>
            </a:r>
            <a:r>
              <a:rPr sz="2000" spc="-25" dirty="0"/>
              <a:t>i</a:t>
            </a:r>
            <a:r>
              <a:rPr sz="2000" spc="-75" dirty="0"/>
              <a:t>v</a:t>
            </a:r>
            <a:r>
              <a:rPr sz="2000" spc="40" dirty="0"/>
              <a:t>e</a:t>
            </a:r>
            <a:r>
              <a:rPr sz="2000" spc="15" dirty="0"/>
              <a:t> </a:t>
            </a:r>
            <a:r>
              <a:rPr sz="2000" spc="-25" dirty="0"/>
              <a:t>i</a:t>
            </a:r>
            <a:r>
              <a:rPr sz="2000" spc="-265" dirty="0"/>
              <a:t>m</a:t>
            </a:r>
            <a:r>
              <a:rPr sz="2000" spc="140" dirty="0"/>
              <a:t>a</a:t>
            </a:r>
            <a:r>
              <a:rPr sz="2000" spc="120" dirty="0"/>
              <a:t>g</a:t>
            </a:r>
            <a:r>
              <a:rPr sz="2000" spc="40" dirty="0"/>
              <a:t>e</a:t>
            </a:r>
            <a:r>
              <a:rPr sz="2000" spc="20" dirty="0"/>
              <a:t> </a:t>
            </a:r>
            <a:r>
              <a:rPr sz="2000" spc="40" dirty="0"/>
              <a:t>N</a:t>
            </a:r>
            <a:r>
              <a:rPr sz="2000" spc="135" dirty="0"/>
              <a:t>a</a:t>
            </a:r>
            <a:r>
              <a:rPr sz="2000" spc="-265" dirty="0"/>
              <a:t>m</a:t>
            </a:r>
            <a:r>
              <a:rPr sz="2000" spc="40" dirty="0"/>
              <a:t>e</a:t>
            </a:r>
            <a:r>
              <a:rPr sz="2000" spc="60" dirty="0"/>
              <a:t> </a:t>
            </a:r>
            <a:r>
              <a:rPr sz="2000" spc="-35" dirty="0"/>
              <a:t>r</a:t>
            </a:r>
            <a:r>
              <a:rPr sz="2000" spc="10" dirty="0"/>
              <a:t>e</a:t>
            </a:r>
            <a:r>
              <a:rPr sz="2000" spc="-80" dirty="0"/>
              <a:t>c</a:t>
            </a:r>
            <a:r>
              <a:rPr sz="2000" spc="-55" dirty="0"/>
              <a:t>o</a:t>
            </a:r>
            <a:r>
              <a:rPr sz="2000" spc="160" dirty="0"/>
              <a:t>g</a:t>
            </a:r>
            <a:r>
              <a:rPr sz="2000" spc="-180" dirty="0"/>
              <a:t>n</a:t>
            </a:r>
            <a:r>
              <a:rPr sz="2000" spc="-25" dirty="0"/>
              <a:t>i</a:t>
            </a:r>
            <a:r>
              <a:rPr sz="2000" spc="-130" dirty="0"/>
              <a:t>t</a:t>
            </a:r>
            <a:r>
              <a:rPr sz="2000" spc="-30" dirty="0"/>
              <a:t>i</a:t>
            </a:r>
            <a:r>
              <a:rPr sz="2000" spc="-55" dirty="0"/>
              <a:t>o</a:t>
            </a:r>
            <a:r>
              <a:rPr sz="2000" spc="5" dirty="0"/>
              <a:t>n</a:t>
            </a:r>
            <a:endParaRPr sz="2000"/>
          </a:p>
          <a:p>
            <a:pPr marL="12700">
              <a:lnSpc>
                <a:spcPct val="100000"/>
              </a:lnSpc>
              <a:spcBef>
                <a:spcPts val="170"/>
              </a:spcBef>
            </a:pPr>
            <a:r>
              <a:rPr spc="300" dirty="0"/>
              <a:t>G</a:t>
            </a:r>
            <a:r>
              <a:rPr spc="-70" dirty="0"/>
              <a:t>o</a:t>
            </a:r>
            <a:r>
              <a:rPr spc="-60" dirty="0"/>
              <a:t>o</a:t>
            </a:r>
            <a:r>
              <a:rPr spc="5" dirty="0"/>
              <a:t>d</a:t>
            </a:r>
            <a:r>
              <a:rPr spc="-110" dirty="0"/>
              <a:t>w</a:t>
            </a:r>
            <a:r>
              <a:rPr spc="-25" dirty="0"/>
              <a:t>i</a:t>
            </a:r>
            <a:r>
              <a:rPr spc="-30" dirty="0"/>
              <a:t>l</a:t>
            </a:r>
            <a:r>
              <a:rPr spc="-10" dirty="0"/>
              <a:t>l</a:t>
            </a:r>
          </a:p>
          <a:p>
            <a:pPr marL="12700">
              <a:lnSpc>
                <a:spcPts val="2375"/>
              </a:lnSpc>
              <a:spcBef>
                <a:spcPts val="165"/>
              </a:spcBef>
            </a:pPr>
            <a:r>
              <a:rPr spc="85" dirty="0"/>
              <a:t>S</a:t>
            </a:r>
            <a:r>
              <a:rPr spc="-140" dirty="0"/>
              <a:t>t</a:t>
            </a:r>
            <a:r>
              <a:rPr spc="-90" dirty="0"/>
              <a:t>r</a:t>
            </a:r>
            <a:r>
              <a:rPr spc="-65" dirty="0"/>
              <a:t>o</a:t>
            </a:r>
            <a:r>
              <a:rPr spc="-195" dirty="0"/>
              <a:t>n</a:t>
            </a:r>
            <a:r>
              <a:rPr spc="235" dirty="0"/>
              <a:t>g</a:t>
            </a:r>
            <a:r>
              <a:rPr spc="45" dirty="0"/>
              <a:t> </a:t>
            </a:r>
            <a:r>
              <a:rPr spc="-25" dirty="0"/>
              <a:t>l</a:t>
            </a:r>
            <a:r>
              <a:rPr spc="5" dirty="0"/>
              <a:t>e</a:t>
            </a:r>
            <a:r>
              <a:rPr spc="155" dirty="0"/>
              <a:t>a</a:t>
            </a:r>
            <a:r>
              <a:rPr spc="55" dirty="0"/>
              <a:t>d</a:t>
            </a:r>
            <a:r>
              <a:rPr dirty="0"/>
              <a:t>e</a:t>
            </a:r>
            <a:r>
              <a:rPr spc="-40" dirty="0"/>
              <a:t>r</a:t>
            </a:r>
            <a:r>
              <a:rPr spc="-130" dirty="0"/>
              <a:t>s</a:t>
            </a:r>
            <a:r>
              <a:rPr spc="-195" dirty="0"/>
              <a:t>h</a:t>
            </a:r>
            <a:r>
              <a:rPr spc="-25" dirty="0"/>
              <a:t>i</a:t>
            </a:r>
            <a:r>
              <a:rPr spc="55" dirty="0"/>
              <a:t>p</a:t>
            </a:r>
            <a:r>
              <a:rPr spc="245" dirty="0"/>
              <a:t>/</a:t>
            </a:r>
            <a:r>
              <a:rPr spc="-85" dirty="0"/>
              <a:t>c</a:t>
            </a:r>
            <a:r>
              <a:rPr spc="-65" dirty="0"/>
              <a:t>o</a:t>
            </a:r>
            <a:r>
              <a:rPr spc="-295" dirty="0"/>
              <a:t>m</a:t>
            </a:r>
            <a:r>
              <a:rPr spc="55" dirty="0"/>
              <a:t>p</a:t>
            </a:r>
            <a:r>
              <a:rPr dirty="0"/>
              <a:t>e</a:t>
            </a:r>
            <a:r>
              <a:rPr spc="-145" dirty="0"/>
              <a:t>t</a:t>
            </a:r>
            <a:r>
              <a:rPr spc="5" dirty="0"/>
              <a:t>e</a:t>
            </a:r>
            <a:r>
              <a:rPr spc="-195" dirty="0"/>
              <a:t>n</a:t>
            </a:r>
            <a:r>
              <a:rPr spc="-210" dirty="0"/>
              <a:t>t</a:t>
            </a:r>
          </a:p>
          <a:p>
            <a:pPr marL="12700">
              <a:lnSpc>
                <a:spcPts val="2375"/>
              </a:lnSpc>
            </a:pPr>
            <a:r>
              <a:rPr spc="-300" dirty="0"/>
              <a:t>m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155" dirty="0"/>
              <a:t>a</a:t>
            </a:r>
            <a:r>
              <a:rPr spc="120" dirty="0"/>
              <a:t>g</a:t>
            </a:r>
            <a:r>
              <a:rPr spc="-5" dirty="0"/>
              <a:t>e</a:t>
            </a:r>
            <a:r>
              <a:rPr spc="-300" dirty="0"/>
              <a:t>m</a:t>
            </a:r>
            <a:r>
              <a:rPr spc="5" dirty="0"/>
              <a:t>e</a:t>
            </a:r>
            <a:r>
              <a:rPr spc="-200" dirty="0"/>
              <a:t>n</a:t>
            </a:r>
            <a:r>
              <a:rPr spc="-210" dirty="0"/>
              <a:t>t</a:t>
            </a:r>
          </a:p>
          <a:p>
            <a:pPr marL="12700" indent="320040">
              <a:lnSpc>
                <a:spcPct val="100000"/>
              </a:lnSpc>
              <a:spcBef>
                <a:spcPts val="125"/>
              </a:spcBef>
            </a:pPr>
            <a:r>
              <a:rPr sz="2000" spc="-105" dirty="0"/>
              <a:t>E</a:t>
            </a:r>
            <a:r>
              <a:rPr sz="2000" spc="50" dirty="0"/>
              <a:t>ff</a:t>
            </a:r>
            <a:r>
              <a:rPr sz="2000" dirty="0"/>
              <a:t>e</a:t>
            </a:r>
            <a:r>
              <a:rPr sz="2000" spc="-80" dirty="0"/>
              <a:t>c</a:t>
            </a:r>
            <a:r>
              <a:rPr sz="2000" spc="-130" dirty="0"/>
              <a:t>t</a:t>
            </a:r>
            <a:r>
              <a:rPr sz="2000" spc="-25" dirty="0"/>
              <a:t>i</a:t>
            </a:r>
            <a:r>
              <a:rPr sz="2000" spc="-65" dirty="0"/>
              <a:t>v</a:t>
            </a:r>
            <a:r>
              <a:rPr sz="2000" spc="40" dirty="0"/>
              <a:t>e</a:t>
            </a:r>
            <a:r>
              <a:rPr sz="2000" spc="15" dirty="0"/>
              <a:t> </a:t>
            </a:r>
            <a:r>
              <a:rPr sz="2000" spc="-80" dirty="0"/>
              <a:t>c</a:t>
            </a:r>
            <a:r>
              <a:rPr sz="2000" spc="-55" dirty="0"/>
              <a:t>o</a:t>
            </a:r>
            <a:r>
              <a:rPr sz="2000" spc="-265" dirty="0"/>
              <a:t>m</a:t>
            </a:r>
            <a:r>
              <a:rPr sz="2000" spc="-235" dirty="0"/>
              <a:t>m</a:t>
            </a:r>
            <a:r>
              <a:rPr sz="2000" spc="-175" dirty="0"/>
              <a:t>u</a:t>
            </a:r>
            <a:r>
              <a:rPr sz="2000" spc="-180" dirty="0"/>
              <a:t>n</a:t>
            </a:r>
            <a:r>
              <a:rPr sz="2000" spc="-25" dirty="0"/>
              <a:t>i</a:t>
            </a:r>
            <a:r>
              <a:rPr sz="2000" spc="-80" dirty="0"/>
              <a:t>c</a:t>
            </a:r>
            <a:r>
              <a:rPr sz="2000" spc="140" dirty="0"/>
              <a:t>a</a:t>
            </a:r>
            <a:r>
              <a:rPr sz="2000" spc="-140" dirty="0"/>
              <a:t>t</a:t>
            </a:r>
            <a:r>
              <a:rPr sz="2000" spc="-25" dirty="0"/>
              <a:t>i</a:t>
            </a:r>
            <a:r>
              <a:rPr sz="2000" spc="-45" dirty="0"/>
              <a:t>o</a:t>
            </a:r>
            <a:r>
              <a:rPr sz="2000" spc="5" dirty="0"/>
              <a:t>n</a:t>
            </a:r>
            <a:endParaRPr sz="2000"/>
          </a:p>
          <a:p>
            <a:pPr marL="12700">
              <a:lnSpc>
                <a:spcPts val="2375"/>
              </a:lnSpc>
              <a:spcBef>
                <a:spcPts val="160"/>
              </a:spcBef>
            </a:pPr>
            <a:r>
              <a:rPr spc="260" dirty="0"/>
              <a:t>A</a:t>
            </a:r>
            <a:r>
              <a:rPr spc="-100" dirty="0"/>
              <a:t> </a:t>
            </a:r>
            <a:r>
              <a:rPr spc="55" dirty="0"/>
              <a:t>p</a:t>
            </a:r>
            <a:r>
              <a:rPr spc="-70" dirty="0"/>
              <a:t>o</a:t>
            </a:r>
            <a:r>
              <a:rPr spc="-130" dirty="0"/>
              <a:t>s</a:t>
            </a:r>
            <a:r>
              <a:rPr spc="-25" dirty="0"/>
              <a:t>i</a:t>
            </a:r>
            <a:r>
              <a:rPr spc="-135" dirty="0"/>
              <a:t>t</a:t>
            </a:r>
            <a:r>
              <a:rPr spc="-25" dirty="0"/>
              <a:t>i</a:t>
            </a:r>
            <a:r>
              <a:rPr spc="-90" dirty="0"/>
              <a:t>v</a:t>
            </a:r>
            <a:r>
              <a:rPr spc="40" dirty="0"/>
              <a:t>e</a:t>
            </a:r>
            <a:r>
              <a:rPr spc="100" dirty="0"/>
              <a:t> </a:t>
            </a:r>
            <a:r>
              <a:rPr spc="-70" dirty="0"/>
              <a:t>o</a:t>
            </a:r>
            <a:r>
              <a:rPr spc="-35" dirty="0"/>
              <a:t>r</a:t>
            </a:r>
            <a:r>
              <a:rPr spc="125" dirty="0"/>
              <a:t>g</a:t>
            </a:r>
            <a:r>
              <a:rPr spc="155" dirty="0"/>
              <a:t>a</a:t>
            </a:r>
            <a:r>
              <a:rPr spc="-200" dirty="0"/>
              <a:t>n</a:t>
            </a:r>
            <a:r>
              <a:rPr spc="-25" dirty="0"/>
              <a:t>i</a:t>
            </a:r>
            <a:r>
              <a:rPr spc="90" dirty="0"/>
              <a:t>z</a:t>
            </a:r>
            <a:r>
              <a:rPr spc="155" dirty="0"/>
              <a:t>a</a:t>
            </a:r>
            <a:r>
              <a:rPr spc="-145" dirty="0"/>
              <a:t>t</a:t>
            </a:r>
            <a:r>
              <a:rPr spc="-25" dirty="0"/>
              <a:t>i</a:t>
            </a:r>
            <a:r>
              <a:rPr spc="-70" dirty="0"/>
              <a:t>o</a:t>
            </a:r>
            <a:r>
              <a:rPr spc="-200" dirty="0"/>
              <a:t>n</a:t>
            </a:r>
            <a:r>
              <a:rPr spc="155" dirty="0"/>
              <a:t>a</a:t>
            </a:r>
            <a:r>
              <a:rPr spc="-10" dirty="0"/>
              <a:t>l</a:t>
            </a:r>
          </a:p>
          <a:p>
            <a:pPr marL="12700">
              <a:lnSpc>
                <a:spcPts val="2375"/>
              </a:lnSpc>
            </a:pPr>
            <a:r>
              <a:rPr spc="-85" dirty="0"/>
              <a:t>c</a:t>
            </a:r>
            <a:r>
              <a:rPr spc="-204" dirty="0"/>
              <a:t>u</a:t>
            </a:r>
            <a:r>
              <a:rPr spc="-25" dirty="0"/>
              <a:t>l</a:t>
            </a:r>
            <a:r>
              <a:rPr spc="-145" dirty="0"/>
              <a:t>t</a:t>
            </a:r>
            <a:r>
              <a:rPr spc="-195" dirty="0"/>
              <a:t>u</a:t>
            </a:r>
            <a:r>
              <a:rPr spc="-40" dirty="0"/>
              <a:t>r</a:t>
            </a:r>
            <a:r>
              <a:rPr spc="45" dirty="0"/>
              <a:t>e</a:t>
            </a:r>
          </a:p>
        </p:txBody>
      </p:sp>
      <p:sp>
        <p:nvSpPr>
          <p:cNvPr id="18" name="object 18"/>
          <p:cNvSpPr txBox="1"/>
          <p:nvPr/>
        </p:nvSpPr>
        <p:spPr>
          <a:xfrm>
            <a:off x="457200" y="1687067"/>
            <a:ext cx="4040504" cy="640080"/>
          </a:xfrm>
          <a:prstGeom prst="rect">
            <a:avLst/>
          </a:prstGeom>
          <a:solidFill>
            <a:srgbClr val="DD8046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ct val="100000"/>
              </a:lnSpc>
            </a:pPr>
            <a:r>
              <a:rPr sz="2000" b="1" spc="-9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b="1" spc="6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000" b="1" spc="10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2000" b="1" spc="1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000" b="1" spc="2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000" b="1" spc="-8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45152" y="1687067"/>
            <a:ext cx="4041775" cy="640080"/>
          </a:xfrm>
          <a:prstGeom prst="rect">
            <a:avLst/>
          </a:prstGeom>
          <a:solidFill>
            <a:srgbClr val="D7B15C"/>
          </a:solidFill>
        </p:spPr>
        <p:txBody>
          <a:bodyPr vert="horz" wrap="square" lIns="0" tIns="0" rIns="0" bIns="0" rtlCol="0">
            <a:spAutoFit/>
          </a:bodyPr>
          <a:lstStyle/>
          <a:p>
            <a:pPr marL="92075">
              <a:lnSpc>
                <a:spcPct val="100000"/>
              </a:lnSpc>
            </a:pPr>
            <a:r>
              <a:rPr sz="2000" b="1" spc="-20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000" b="1" spc="-185" dirty="0">
                <a:solidFill>
                  <a:srgbClr val="FFFFFF"/>
                </a:solidFill>
                <a:latin typeface="Calibri"/>
                <a:cs typeface="Calibri"/>
              </a:rPr>
              <a:t>t</a:t>
            </a:r>
            <a:r>
              <a:rPr sz="2000" b="1" spc="65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n</a:t>
            </a:r>
            <a:r>
              <a:rPr sz="2000" b="1" spc="105" dirty="0">
                <a:solidFill>
                  <a:srgbClr val="FFFFFF"/>
                </a:solidFill>
                <a:latin typeface="Calibri"/>
                <a:cs typeface="Calibri"/>
              </a:rPr>
              <a:t>g</a:t>
            </a:r>
            <a:r>
              <a:rPr sz="2000" b="1" spc="15" dirty="0">
                <a:solidFill>
                  <a:srgbClr val="FFFFFF"/>
                </a:solidFill>
                <a:latin typeface="Calibri"/>
                <a:cs typeface="Calibri"/>
              </a:rPr>
              <a:t>i</a:t>
            </a:r>
            <a:r>
              <a:rPr sz="2000" b="1" spc="-15" dirty="0">
                <a:solidFill>
                  <a:srgbClr val="FFFFFF"/>
                </a:solidFill>
                <a:latin typeface="Calibri"/>
                <a:cs typeface="Calibri"/>
              </a:rPr>
              <a:t>b</a:t>
            </a:r>
            <a:r>
              <a:rPr sz="2000" b="1" spc="25" dirty="0">
                <a:solidFill>
                  <a:srgbClr val="FFFFFF"/>
                </a:solidFill>
                <a:latin typeface="Calibri"/>
                <a:cs typeface="Calibri"/>
              </a:rPr>
              <a:t>l</a:t>
            </a:r>
            <a:r>
              <a:rPr sz="2000" b="1" spc="-80" dirty="0">
                <a:solidFill>
                  <a:srgbClr val="FFFFFF"/>
                </a:solidFill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034539">
              <a:lnSpc>
                <a:spcPct val="100000"/>
              </a:lnSpc>
            </a:pPr>
            <a:r>
              <a:rPr sz="4400" spc="180" dirty="0"/>
              <a:t>S</a:t>
            </a:r>
            <a:r>
              <a:rPr sz="4400" spc="-285" dirty="0"/>
              <a:t>t</a:t>
            </a:r>
            <a:r>
              <a:rPr sz="4400" spc="-125" dirty="0"/>
              <a:t>r</a:t>
            </a:r>
            <a:r>
              <a:rPr sz="4400" spc="315" dirty="0"/>
              <a:t>a</a:t>
            </a:r>
            <a:r>
              <a:rPr sz="4400" spc="-285" dirty="0"/>
              <a:t>t</a:t>
            </a:r>
            <a:r>
              <a:rPr sz="4400" spc="5" dirty="0"/>
              <a:t>e</a:t>
            </a:r>
            <a:r>
              <a:rPr sz="4400" spc="340" dirty="0"/>
              <a:t>g</a:t>
            </a:r>
            <a:r>
              <a:rPr sz="4400" spc="-45" dirty="0"/>
              <a:t>i</a:t>
            </a:r>
            <a:r>
              <a:rPr sz="4400" spc="235" dirty="0"/>
              <a:t>c</a:t>
            </a:r>
            <a:r>
              <a:rPr sz="4400" spc="-204" dirty="0"/>
              <a:t> </a:t>
            </a:r>
            <a:r>
              <a:rPr sz="4400" spc="-220" dirty="0"/>
              <a:t>T</a:t>
            </a:r>
            <a:r>
              <a:rPr sz="4400" spc="-385" dirty="0"/>
              <a:t>h</a:t>
            </a:r>
            <a:r>
              <a:rPr sz="4400" spc="-45" dirty="0"/>
              <a:t>i</a:t>
            </a:r>
            <a:r>
              <a:rPr sz="4400" spc="-385" dirty="0"/>
              <a:t>n</a:t>
            </a:r>
            <a:r>
              <a:rPr sz="4400" spc="-80" dirty="0"/>
              <a:t>k</a:t>
            </a:r>
            <a:r>
              <a:rPr sz="4400" spc="-45" dirty="0"/>
              <a:t>i</a:t>
            </a:r>
            <a:r>
              <a:rPr sz="4400" spc="-385" dirty="0"/>
              <a:t>n</a:t>
            </a:r>
            <a:r>
              <a:rPr sz="4400" spc="480" dirty="0"/>
              <a:t>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724684" y="1854390"/>
            <a:ext cx="176530" cy="176530"/>
          </a:xfrm>
          <a:custGeom>
            <a:avLst/>
            <a:gdLst/>
            <a:ahLst/>
            <a:cxnLst/>
            <a:rect l="l" t="t" r="r" b="b"/>
            <a:pathLst>
              <a:path w="176530" h="176530">
                <a:moveTo>
                  <a:pt x="152758" y="0"/>
                </a:moveTo>
                <a:lnTo>
                  <a:pt x="0" y="0"/>
                </a:lnTo>
                <a:lnTo>
                  <a:pt x="0" y="152758"/>
                </a:lnTo>
                <a:lnTo>
                  <a:pt x="23458" y="176212"/>
                </a:lnTo>
                <a:lnTo>
                  <a:pt x="176212" y="176212"/>
                </a:lnTo>
                <a:lnTo>
                  <a:pt x="176212" y="140970"/>
                </a:lnTo>
                <a:lnTo>
                  <a:pt x="11788" y="140970"/>
                </a:lnTo>
                <a:lnTo>
                  <a:pt x="11788" y="11666"/>
                </a:lnTo>
                <a:lnTo>
                  <a:pt x="164424" y="11666"/>
                </a:lnTo>
                <a:lnTo>
                  <a:pt x="152758" y="0"/>
                </a:lnTo>
                <a:close/>
              </a:path>
              <a:path w="176530" h="176530">
                <a:moveTo>
                  <a:pt x="164424" y="11666"/>
                </a:moveTo>
                <a:lnTo>
                  <a:pt x="140970" y="11666"/>
                </a:lnTo>
                <a:lnTo>
                  <a:pt x="140970" y="140970"/>
                </a:lnTo>
                <a:lnTo>
                  <a:pt x="176212" y="140970"/>
                </a:lnTo>
                <a:lnTo>
                  <a:pt x="176212" y="23454"/>
                </a:lnTo>
                <a:lnTo>
                  <a:pt x="164424" y="11666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11732" y="1702776"/>
            <a:ext cx="7602855" cy="920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  <a:tabLst>
                <a:tab pos="5749290" algn="l"/>
              </a:tabLst>
            </a:pPr>
            <a:r>
              <a:rPr sz="3200" spc="350" dirty="0">
                <a:latin typeface="Calibri"/>
                <a:cs typeface="Calibri"/>
              </a:rPr>
              <a:t>W</a:t>
            </a:r>
            <a:r>
              <a:rPr sz="3200" spc="-280" dirty="0">
                <a:latin typeface="Calibri"/>
                <a:cs typeface="Calibri"/>
              </a:rPr>
              <a:t>h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305" dirty="0">
                <a:latin typeface="Calibri"/>
                <a:cs typeface="Calibri"/>
              </a:rPr>
              <a:t>t</a:t>
            </a:r>
            <a:r>
              <a:rPr sz="3200" spc="240" dirty="0">
                <a:latin typeface="Calibri"/>
                <a:cs typeface="Calibri"/>
              </a:rPr>
              <a:t> </a:t>
            </a:r>
            <a:r>
              <a:rPr sz="3200" spc="-190" dirty="0">
                <a:latin typeface="Calibri"/>
                <a:cs typeface="Calibri"/>
              </a:rPr>
              <a:t>s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260" dirty="0">
                <a:latin typeface="Calibri"/>
                <a:cs typeface="Calibri"/>
              </a:rPr>
              <a:t>g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280" dirty="0">
                <a:latin typeface="Calibri"/>
                <a:cs typeface="Calibri"/>
              </a:rPr>
              <a:t>h</a:t>
            </a:r>
            <a:r>
              <a:rPr sz="3200" spc="25" dirty="0">
                <a:latin typeface="Calibri"/>
                <a:cs typeface="Calibri"/>
              </a:rPr>
              <a:t>s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10" dirty="0">
                <a:latin typeface="Calibri"/>
                <a:cs typeface="Calibri"/>
              </a:rPr>
              <a:t>n</a:t>
            </a:r>
            <a:r>
              <a:rPr sz="3200" spc="-130" dirty="0">
                <a:latin typeface="Calibri"/>
                <a:cs typeface="Calibri"/>
              </a:rPr>
              <a:t> </a:t>
            </a:r>
            <a:r>
              <a:rPr sz="3200" spc="80" dirty="0">
                <a:latin typeface="Calibri"/>
                <a:cs typeface="Calibri"/>
              </a:rPr>
              <a:t>b</a:t>
            </a:r>
            <a:r>
              <a:rPr sz="3200" spc="65" dirty="0">
                <a:latin typeface="Calibri"/>
                <a:cs typeface="Calibri"/>
              </a:rPr>
              <a:t>e</a:t>
            </a:r>
            <a:r>
              <a:rPr sz="3200" spc="100" dirty="0">
                <a:latin typeface="Calibri"/>
                <a:cs typeface="Calibri"/>
              </a:rPr>
              <a:t> 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-190" dirty="0">
                <a:latin typeface="Calibri"/>
                <a:cs typeface="Calibri"/>
              </a:rPr>
              <a:t>s</a:t>
            </a:r>
            <a:r>
              <a:rPr sz="3200" spc="-25" dirty="0">
                <a:latin typeface="Calibri"/>
                <a:cs typeface="Calibri"/>
              </a:rPr>
              <a:t>i</a:t>
            </a:r>
            <a:r>
              <a:rPr sz="3200" spc="80" dirty="0">
                <a:latin typeface="Calibri"/>
                <a:cs typeface="Calibri"/>
              </a:rPr>
              <a:t>d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165" dirty="0">
                <a:latin typeface="Calibri"/>
                <a:cs typeface="Calibri"/>
              </a:rPr>
              <a:t>d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-80" dirty="0">
                <a:latin typeface="Calibri"/>
                <a:cs typeface="Calibri"/>
              </a:rPr>
              <a:t>o</a:t>
            </a:r>
            <a:r>
              <a:rPr sz="3200" spc="-425" dirty="0">
                <a:latin typeface="Calibri"/>
                <a:cs typeface="Calibri"/>
              </a:rPr>
              <a:t>m</a:t>
            </a:r>
            <a:r>
              <a:rPr sz="3200" spc="80" dirty="0">
                <a:latin typeface="Calibri"/>
                <a:cs typeface="Calibri"/>
              </a:rPr>
              <a:t>p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114" dirty="0">
                <a:latin typeface="Calibri"/>
                <a:cs typeface="Calibri"/>
              </a:rPr>
              <a:t>v</a:t>
            </a:r>
            <a:r>
              <a:rPr sz="3200" spc="65" dirty="0">
                <a:latin typeface="Calibri"/>
                <a:cs typeface="Calibri"/>
              </a:rPr>
              <a:t>e</a:t>
            </a:r>
            <a:r>
              <a:rPr sz="3200" spc="30" dirty="0">
                <a:latin typeface="Calibri"/>
                <a:cs typeface="Calibri"/>
              </a:rPr>
              <a:t> 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80" dirty="0">
                <a:latin typeface="Calibri"/>
                <a:cs typeface="Calibri"/>
              </a:rPr>
              <a:t>d</a:t>
            </a:r>
            <a:r>
              <a:rPr sz="3200" spc="-114" dirty="0">
                <a:latin typeface="Calibri"/>
                <a:cs typeface="Calibri"/>
              </a:rPr>
              <a:t>v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220" dirty="0">
                <a:latin typeface="Calibri"/>
                <a:cs typeface="Calibri"/>
              </a:rPr>
              <a:t>a</a:t>
            </a:r>
            <a:r>
              <a:rPr sz="3200" spc="195" dirty="0">
                <a:latin typeface="Calibri"/>
                <a:cs typeface="Calibri"/>
              </a:rPr>
              <a:t>g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190" dirty="0">
                <a:latin typeface="Calibri"/>
                <a:cs typeface="Calibri"/>
              </a:rPr>
              <a:t>s</a:t>
            </a:r>
            <a:r>
              <a:rPr sz="3200" spc="80" dirty="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0850" y="3194050"/>
          <a:ext cx="830580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6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pPr marL="85090" marR="280670">
                        <a:lnSpc>
                          <a:spcPct val="100000"/>
                        </a:lnSpc>
                      </a:pP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-1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8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b="1" i="1" spc="-1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800" b="1" i="1" spc="-1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8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spc="1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8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1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b="1" i="1" spc="-2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8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b="1" i="1" spc="-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800" b="1" i="1" spc="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39700">
                        <a:lnSpc>
                          <a:spcPct val="100000"/>
                        </a:lnSpc>
                      </a:pP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800" b="1" spc="-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lt</a:t>
                      </a:r>
                      <a:r>
                        <a:rPr sz="18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 </a:t>
                      </a:r>
                      <a:r>
                        <a:rPr sz="1800" b="1" i="1" spc="-2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b="1" i="1" spc="-2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800" b="1" i="1" spc="-1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b="1" i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800" b="1" i="1" spc="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i="1" spc="-114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b="1" i="1" spc="-1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8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</a:t>
                      </a:r>
                      <a:r>
                        <a:rPr sz="1800" b="1" i="1" spc="-1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b="1" i="1" spc="-2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800" b="1" i="1" spc="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</a:pPr>
                      <a:r>
                        <a:rPr sz="1800" spc="-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692150">
                        <a:lnSpc>
                          <a:spcPct val="100000"/>
                        </a:lnSpc>
                      </a:pPr>
                      <a:r>
                        <a:rPr sz="1800" spc="-2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3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420370">
                        <a:lnSpc>
                          <a:spcPct val="100000"/>
                        </a:lnSpc>
                      </a:pPr>
                      <a:r>
                        <a:rPr sz="1800" spc="-1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693420">
                        <a:lnSpc>
                          <a:spcPct val="100000"/>
                        </a:lnSpc>
                      </a:pPr>
                      <a:r>
                        <a:rPr sz="1800" spc="-2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3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41475" y="1921001"/>
            <a:ext cx="48895" cy="0"/>
          </a:xfrm>
          <a:custGeom>
            <a:avLst/>
            <a:gdLst/>
            <a:ahLst/>
            <a:cxnLst/>
            <a:rect l="l" t="t" r="r" b="b"/>
            <a:pathLst>
              <a:path w="48894">
                <a:moveTo>
                  <a:pt x="0" y="0"/>
                </a:moveTo>
                <a:lnTo>
                  <a:pt x="48768" y="0"/>
                </a:lnTo>
              </a:path>
            </a:pathLst>
          </a:custGeom>
          <a:ln w="1066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803554" y="318855"/>
            <a:ext cx="7794625" cy="863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1455" marR="5080" indent="-1469390">
              <a:lnSpc>
                <a:spcPct val="100000"/>
              </a:lnSpc>
              <a:tabLst>
                <a:tab pos="4043679" algn="l"/>
              </a:tabLst>
            </a:pPr>
            <a:r>
              <a:rPr sz="3000" spc="1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7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24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155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14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15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32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254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15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0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7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spc="-114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17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1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21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0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10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1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5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24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41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endParaRPr sz="30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6050" y="1670050"/>
          <a:ext cx="8839200" cy="49377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38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529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19200">
                <a:tc>
                  <a:txBody>
                    <a:bodyPr/>
                    <a:lstStyle/>
                    <a:p>
                      <a:pPr marL="84455" marR="151130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i="1" spc="-1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lu</a:t>
                      </a:r>
                      <a:r>
                        <a:rPr sz="15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i="1" spc="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H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347345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</a:t>
                      </a:r>
                      <a:r>
                        <a:rPr sz="1500" b="1" i="1" spc="-1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1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500" b="1" i="1" spc="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69215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500" b="1" spc="-1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i="1" spc="-2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b="1" i="1" spc="-1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500" b="1" i="1" spc="-1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b="1" i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b="1" i="1" spc="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30810">
                        <a:lnSpc>
                          <a:spcPct val="100000"/>
                        </a:lnSpc>
                      </a:pP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5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500" b="1" i="1" spc="-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500" b="1" i="1" spc="-1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b="1" i="1" spc="-1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500" b="1" i="1" spc="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i="1" spc="-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583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60985" marR="85725" indent="-175260">
                        <a:lnSpc>
                          <a:spcPct val="100000"/>
                        </a:lnSpc>
                      </a:pPr>
                      <a:r>
                        <a:rPr sz="1200" spc="-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a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9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cc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311150" marR="201295" indent="-226060">
                        <a:lnSpc>
                          <a:spcPct val="100000"/>
                        </a:lnSpc>
                      </a:pPr>
                      <a:r>
                        <a:rPr sz="1200" spc="-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4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3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9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9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9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399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42570" marR="101600" indent="-226060">
                        <a:lnSpc>
                          <a:spcPct val="100000"/>
                        </a:lnSpc>
                      </a:pPr>
                      <a:r>
                        <a:rPr sz="1200" spc="-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4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cc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803554" y="318855"/>
            <a:ext cx="7794625" cy="863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1455" marR="5080" indent="-1469390">
              <a:lnSpc>
                <a:spcPct val="100000"/>
              </a:lnSpc>
              <a:tabLst>
                <a:tab pos="4043679" algn="l"/>
              </a:tabLst>
            </a:pPr>
            <a:r>
              <a:rPr sz="3000" spc="1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7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24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155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14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15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32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254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15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0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7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spc="-114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17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1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21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0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10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1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5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24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41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endParaRPr sz="3000">
              <a:latin typeface="Calibri"/>
              <a:cs typeface="Calibri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146050" y="1670050"/>
          <a:ext cx="8839200" cy="49529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074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2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855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728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005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83970">
                <a:tc>
                  <a:txBody>
                    <a:bodyPr/>
                    <a:lstStyle/>
                    <a:p>
                      <a:pPr marL="84455" marR="186690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i="1" spc="-1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lu</a:t>
                      </a:r>
                      <a:r>
                        <a:rPr sz="15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i="1" spc="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H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377190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</a:t>
                      </a:r>
                      <a:r>
                        <a:rPr sz="1500" b="1" i="1" spc="-1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1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500" b="1" i="1" spc="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107314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500" b="1" spc="-1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i="1" spc="-2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b="1" i="1" spc="-1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500" b="1" i="1" spc="-1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b="1" i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b="1" i="1" spc="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500">
                        <a:latin typeface="Calibri"/>
                        <a:cs typeface="Calibri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180975">
                        <a:lnSpc>
                          <a:spcPct val="100000"/>
                        </a:lnSpc>
                      </a:pP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5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500" b="1" i="1" spc="-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500" b="1" i="1" spc="-1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500" b="1" i="1" spc="-1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500" b="1" i="1" spc="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i="1" spc="-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1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68605" marR="182880" indent="-182880">
                        <a:lnSpc>
                          <a:spcPct val="100000"/>
                        </a:lnSpc>
                      </a:pPr>
                      <a:r>
                        <a:rPr sz="1200" spc="-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5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4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wh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9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9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245745" marR="28575" indent="-228600">
                        <a:lnSpc>
                          <a:spcPct val="100000"/>
                        </a:lnSpc>
                      </a:pPr>
                      <a:r>
                        <a:rPr sz="1200" spc="-7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wh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9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 a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cc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015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68605" marR="221615" indent="-182880">
                        <a:lnSpc>
                          <a:spcPct val="100000"/>
                        </a:lnSpc>
                      </a:pPr>
                      <a:r>
                        <a:rPr sz="1200" spc="-7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o 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6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9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1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9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12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2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6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200" spc="-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8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200" spc="-7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2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200" spc="-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spc="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m 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200" spc="-5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2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11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2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2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2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.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3554" y="318855"/>
            <a:ext cx="7794625" cy="863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81455" marR="5080" indent="-1469390">
              <a:lnSpc>
                <a:spcPct val="100000"/>
              </a:lnSpc>
              <a:tabLst>
                <a:tab pos="4043679" algn="l"/>
              </a:tabLst>
            </a:pPr>
            <a:r>
              <a:rPr sz="3000" spc="1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7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24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155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14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15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32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254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15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0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7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spc="-114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17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1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21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10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10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1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8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5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24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41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1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endParaRPr sz="3000">
              <a:latin typeface="Calibri"/>
              <a:cs typeface="Calibri"/>
            </a:endParaRP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46050" y="2233929"/>
          <a:ext cx="8839200" cy="34899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9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66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66800">
                <a:tc>
                  <a:txBody>
                    <a:bodyPr/>
                    <a:lstStyle/>
                    <a:p>
                      <a:pPr marL="84455" marR="203200">
                        <a:lnSpc>
                          <a:spcPct val="100000"/>
                        </a:lnSpc>
                      </a:pP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i="1" spc="-1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600" b="1" i="1" spc="-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6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6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b="1" i="1" spc="1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6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Hi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1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6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262255">
                        <a:lnSpc>
                          <a:spcPct val="100000"/>
                        </a:lnSpc>
                      </a:pP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</a:t>
                      </a:r>
                      <a:r>
                        <a:rPr sz="1600" b="1" i="1" spc="-1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600" b="1" i="1" spc="-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i="1" spc="-1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600" b="1" i="1" spc="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118110">
                        <a:lnSpc>
                          <a:spcPct val="100000"/>
                        </a:lnSpc>
                      </a:pP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lt 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1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i="1" spc="-254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600" b="1" i="1" spc="-1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</a:t>
                      </a:r>
                      <a:r>
                        <a:rPr sz="1600" b="1" i="1" spc="-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600" b="1" i="1" spc="-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i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600" b="1" i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600" b="1" i="1" spc="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600">
                        <a:latin typeface="Calibri"/>
                        <a:cs typeface="Calibri"/>
                      </a:endParaRPr>
                    </a:p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6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spc="-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6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6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69545">
                        <a:lnSpc>
                          <a:spcPct val="100000"/>
                        </a:lnSpc>
                      </a:pP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600" b="1" spc="-1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6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600" b="1" spc="-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B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6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6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600" b="1" i="1" spc="-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600" b="1" i="1" spc="-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600" b="1" i="1" spc="-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600" b="1" i="1" spc="-2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600" b="1" i="1" spc="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600" b="1" i="1" spc="-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6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6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6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6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6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45745" marR="146685" indent="-228600">
                        <a:lnSpc>
                          <a:spcPct val="100000"/>
                        </a:lnSpc>
                      </a:pPr>
                      <a:r>
                        <a:rPr sz="1300" spc="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4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5" dirty="0">
                          <a:latin typeface="Calibri"/>
                          <a:cs typeface="Calibri"/>
                        </a:rPr>
                        <a:t>“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”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3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204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314325" marR="82550" indent="-228600">
                        <a:lnSpc>
                          <a:spcPct val="100000"/>
                        </a:lnSpc>
                      </a:pPr>
                      <a:r>
                        <a:rPr sz="13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g 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034539">
              <a:lnSpc>
                <a:spcPct val="100000"/>
              </a:lnSpc>
            </a:pPr>
            <a:r>
              <a:rPr sz="4400" spc="180" dirty="0"/>
              <a:t>S</a:t>
            </a:r>
            <a:r>
              <a:rPr sz="4400" spc="-285" dirty="0"/>
              <a:t>t</a:t>
            </a:r>
            <a:r>
              <a:rPr sz="4400" spc="-125" dirty="0"/>
              <a:t>r</a:t>
            </a:r>
            <a:r>
              <a:rPr sz="4400" spc="315" dirty="0"/>
              <a:t>a</a:t>
            </a:r>
            <a:r>
              <a:rPr sz="4400" spc="-285" dirty="0"/>
              <a:t>t</a:t>
            </a:r>
            <a:r>
              <a:rPr sz="4400" spc="5" dirty="0"/>
              <a:t>e</a:t>
            </a:r>
            <a:r>
              <a:rPr sz="4400" spc="340" dirty="0"/>
              <a:t>g</a:t>
            </a:r>
            <a:r>
              <a:rPr sz="4400" spc="-45" dirty="0"/>
              <a:t>i</a:t>
            </a:r>
            <a:r>
              <a:rPr sz="4400" spc="235" dirty="0"/>
              <a:t>c</a:t>
            </a:r>
            <a:r>
              <a:rPr sz="4400" spc="-204" dirty="0"/>
              <a:t> </a:t>
            </a:r>
            <a:r>
              <a:rPr sz="4400" spc="-220" dirty="0"/>
              <a:t>T</a:t>
            </a:r>
            <a:r>
              <a:rPr sz="4400" spc="-385" dirty="0"/>
              <a:t>h</a:t>
            </a:r>
            <a:r>
              <a:rPr sz="4400" spc="-45" dirty="0"/>
              <a:t>i</a:t>
            </a:r>
            <a:r>
              <a:rPr sz="4400" spc="-385" dirty="0"/>
              <a:t>n</a:t>
            </a:r>
            <a:r>
              <a:rPr sz="4400" spc="-80" dirty="0"/>
              <a:t>k</a:t>
            </a:r>
            <a:r>
              <a:rPr sz="4400" spc="-45" dirty="0"/>
              <a:t>i</a:t>
            </a:r>
            <a:r>
              <a:rPr sz="4400" spc="-385" dirty="0"/>
              <a:t>n</a:t>
            </a:r>
            <a:r>
              <a:rPr sz="4400" spc="480" dirty="0"/>
              <a:t>g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724684" y="1854390"/>
            <a:ext cx="176530" cy="176530"/>
          </a:xfrm>
          <a:custGeom>
            <a:avLst/>
            <a:gdLst/>
            <a:ahLst/>
            <a:cxnLst/>
            <a:rect l="l" t="t" r="r" b="b"/>
            <a:pathLst>
              <a:path w="176530" h="176530">
                <a:moveTo>
                  <a:pt x="152758" y="0"/>
                </a:moveTo>
                <a:lnTo>
                  <a:pt x="0" y="0"/>
                </a:lnTo>
                <a:lnTo>
                  <a:pt x="0" y="152758"/>
                </a:lnTo>
                <a:lnTo>
                  <a:pt x="23458" y="176212"/>
                </a:lnTo>
                <a:lnTo>
                  <a:pt x="176212" y="176212"/>
                </a:lnTo>
                <a:lnTo>
                  <a:pt x="176212" y="140970"/>
                </a:lnTo>
                <a:lnTo>
                  <a:pt x="11788" y="140970"/>
                </a:lnTo>
                <a:lnTo>
                  <a:pt x="11788" y="11666"/>
                </a:lnTo>
                <a:lnTo>
                  <a:pt x="164424" y="11666"/>
                </a:lnTo>
                <a:lnTo>
                  <a:pt x="152758" y="0"/>
                </a:lnTo>
                <a:close/>
              </a:path>
              <a:path w="176530" h="176530">
                <a:moveTo>
                  <a:pt x="164424" y="11666"/>
                </a:moveTo>
                <a:lnTo>
                  <a:pt x="140970" y="11666"/>
                </a:lnTo>
                <a:lnTo>
                  <a:pt x="140970" y="140970"/>
                </a:lnTo>
                <a:lnTo>
                  <a:pt x="176212" y="140970"/>
                </a:lnTo>
                <a:lnTo>
                  <a:pt x="176212" y="23454"/>
                </a:lnTo>
                <a:lnTo>
                  <a:pt x="164424" y="11666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011732" y="1702776"/>
            <a:ext cx="6002655" cy="920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3200" spc="350" dirty="0">
                <a:latin typeface="Calibri"/>
                <a:cs typeface="Calibri"/>
              </a:rPr>
              <a:t>W</a:t>
            </a:r>
            <a:r>
              <a:rPr sz="3200" spc="-280" dirty="0">
                <a:latin typeface="Calibri"/>
                <a:cs typeface="Calibri"/>
              </a:rPr>
              <a:t>h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305" dirty="0">
                <a:latin typeface="Calibri"/>
                <a:cs typeface="Calibri"/>
              </a:rPr>
              <a:t>t</a:t>
            </a:r>
            <a:r>
              <a:rPr sz="3200" spc="240" dirty="0">
                <a:latin typeface="Calibri"/>
                <a:cs typeface="Calibri"/>
              </a:rPr>
              <a:t> </a:t>
            </a:r>
            <a:r>
              <a:rPr sz="3200" spc="-215" dirty="0">
                <a:latin typeface="Calibri"/>
                <a:cs typeface="Calibri"/>
              </a:rPr>
              <a:t>w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60" dirty="0">
                <a:latin typeface="Calibri"/>
                <a:cs typeface="Calibri"/>
              </a:rPr>
              <a:t>k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180" dirty="0">
                <a:latin typeface="Calibri"/>
                <a:cs typeface="Calibri"/>
              </a:rPr>
              <a:t>s</a:t>
            </a:r>
            <a:r>
              <a:rPr sz="3200" spc="-190" dirty="0">
                <a:latin typeface="Calibri"/>
                <a:cs typeface="Calibri"/>
              </a:rPr>
              <a:t>s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25" dirty="0">
                <a:latin typeface="Calibri"/>
                <a:cs typeface="Calibri"/>
              </a:rPr>
              <a:t>s</a:t>
            </a:r>
            <a:r>
              <a:rPr sz="3200" spc="-90" dirty="0">
                <a:latin typeface="Calibri"/>
                <a:cs typeface="Calibri"/>
              </a:rPr>
              <a:t> 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10" dirty="0">
                <a:latin typeface="Calibri"/>
                <a:cs typeface="Calibri"/>
              </a:rPr>
              <a:t>n</a:t>
            </a:r>
            <a:r>
              <a:rPr sz="3200" spc="-140" dirty="0">
                <a:latin typeface="Calibri"/>
                <a:cs typeface="Calibri"/>
              </a:rPr>
              <a:t> </a:t>
            </a:r>
            <a:r>
              <a:rPr sz="3200" spc="80" dirty="0">
                <a:latin typeface="Calibri"/>
                <a:cs typeface="Calibri"/>
              </a:rPr>
              <a:t>b</a:t>
            </a:r>
            <a:r>
              <a:rPr sz="3200" spc="65" dirty="0">
                <a:latin typeface="Calibri"/>
                <a:cs typeface="Calibri"/>
              </a:rPr>
              <a:t>e</a:t>
            </a:r>
            <a:r>
              <a:rPr sz="3200" spc="100" dirty="0">
                <a:latin typeface="Calibri"/>
                <a:cs typeface="Calibri"/>
              </a:rPr>
              <a:t> 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-190" dirty="0">
                <a:latin typeface="Calibri"/>
                <a:cs typeface="Calibri"/>
              </a:rPr>
              <a:t>s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80" dirty="0">
                <a:latin typeface="Calibri"/>
                <a:cs typeface="Calibri"/>
              </a:rPr>
              <a:t>d</a:t>
            </a:r>
            <a:r>
              <a:rPr sz="3200" spc="10" dirty="0">
                <a:latin typeface="Calibri"/>
                <a:cs typeface="Calibri"/>
              </a:rPr>
              <a:t>e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165" dirty="0">
                <a:latin typeface="Calibri"/>
                <a:cs typeface="Calibri"/>
              </a:rPr>
              <a:t>d</a:t>
            </a:r>
            <a:r>
              <a:rPr sz="3200" spc="70" dirty="0">
                <a:latin typeface="Calibri"/>
                <a:cs typeface="Calibri"/>
              </a:rPr>
              <a:t> </a:t>
            </a:r>
            <a:r>
              <a:rPr sz="3200" spc="-125" dirty="0">
                <a:latin typeface="Calibri"/>
                <a:cs typeface="Calibri"/>
              </a:rPr>
              <a:t>c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425" dirty="0">
                <a:latin typeface="Calibri"/>
                <a:cs typeface="Calibri"/>
              </a:rPr>
              <a:t>m</a:t>
            </a:r>
            <a:r>
              <a:rPr sz="3200" spc="80" dirty="0">
                <a:latin typeface="Calibri"/>
                <a:cs typeface="Calibri"/>
              </a:rPr>
              <a:t>p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30" dirty="0">
                <a:latin typeface="Calibri"/>
                <a:cs typeface="Calibri"/>
              </a:rPr>
              <a:t>i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105" dirty="0">
                <a:latin typeface="Calibri"/>
                <a:cs typeface="Calibri"/>
              </a:rPr>
              <a:t>v</a:t>
            </a:r>
            <a:r>
              <a:rPr sz="3200" spc="65" dirty="0">
                <a:latin typeface="Calibri"/>
                <a:cs typeface="Calibri"/>
              </a:rPr>
              <a:t>e</a:t>
            </a:r>
            <a:r>
              <a:rPr sz="3200" spc="60" dirty="0">
                <a:latin typeface="Calibri"/>
                <a:cs typeface="Calibri"/>
              </a:rPr>
              <a:t> </a:t>
            </a:r>
            <a:r>
              <a:rPr sz="3200" spc="80" dirty="0">
                <a:latin typeface="Calibri"/>
                <a:cs typeface="Calibri"/>
              </a:rPr>
              <a:t>d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190" dirty="0">
                <a:latin typeface="Calibri"/>
                <a:cs typeface="Calibri"/>
              </a:rPr>
              <a:t>s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80" dirty="0">
                <a:latin typeface="Calibri"/>
                <a:cs typeface="Calibri"/>
              </a:rPr>
              <a:t>d</a:t>
            </a:r>
            <a:r>
              <a:rPr sz="3200" spc="-114" dirty="0">
                <a:latin typeface="Calibri"/>
                <a:cs typeface="Calibri"/>
              </a:rPr>
              <a:t>v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220" dirty="0">
                <a:latin typeface="Calibri"/>
                <a:cs typeface="Calibri"/>
              </a:rPr>
              <a:t>a</a:t>
            </a:r>
            <a:r>
              <a:rPr sz="3200" spc="195" dirty="0">
                <a:latin typeface="Calibri"/>
                <a:cs typeface="Calibri"/>
              </a:rPr>
              <a:t>g</a:t>
            </a:r>
            <a:r>
              <a:rPr sz="3200" dirty="0">
                <a:latin typeface="Calibri"/>
                <a:cs typeface="Calibri"/>
              </a:rPr>
              <a:t>e</a:t>
            </a:r>
            <a:r>
              <a:rPr sz="3200" spc="-204" dirty="0">
                <a:latin typeface="Calibri"/>
                <a:cs typeface="Calibri"/>
              </a:rPr>
              <a:t>s</a:t>
            </a:r>
            <a:r>
              <a:rPr sz="3200" spc="80" dirty="0">
                <a:latin typeface="Calibri"/>
                <a:cs typeface="Calibri"/>
              </a:rPr>
              <a:t>?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450850" y="3194050"/>
          <a:ext cx="8305800" cy="189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76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6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188720">
                <a:tc>
                  <a:txBody>
                    <a:bodyPr/>
                    <a:lstStyle/>
                    <a:p>
                      <a:pPr marL="85090" marR="110489">
                        <a:lnSpc>
                          <a:spcPct val="100000"/>
                        </a:lnSpc>
                      </a:pP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i="1" spc="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w</a:t>
                      </a:r>
                      <a:r>
                        <a:rPr sz="1800" b="1" i="1" spc="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800" b="1" i="1" spc="-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k</a:t>
                      </a:r>
                      <a:r>
                        <a:rPr sz="1800" b="1" i="1" spc="-2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800" b="1" i="1" spc="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b="1" i="1" spc="-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48AB8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80645">
                        <a:lnSpc>
                          <a:spcPct val="100000"/>
                        </a:lnSpc>
                      </a:pP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kn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8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14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 </a:t>
                      </a:r>
                      <a:r>
                        <a:rPr sz="1800" b="1" spc="1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pe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48AB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234315">
                        <a:lnSpc>
                          <a:spcPct val="100000"/>
                        </a:lnSpc>
                      </a:pP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1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kn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800" b="1" spc="-20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800" b="1" spc="-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lt</a:t>
                      </a:r>
                      <a:r>
                        <a:rPr sz="18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 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114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x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48AB8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404495">
                        <a:lnSpc>
                          <a:spcPct val="100000"/>
                        </a:lnSpc>
                      </a:pP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ir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1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114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48A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1200">
                <a:tc>
                  <a:txBody>
                    <a:bodyPr/>
                    <a:lstStyle/>
                    <a:p>
                      <a:pPr marL="591820">
                        <a:lnSpc>
                          <a:spcPct val="100000"/>
                        </a:lnSpc>
                      </a:pPr>
                      <a:r>
                        <a:rPr sz="1800" spc="-2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692150">
                        <a:lnSpc>
                          <a:spcPct val="100000"/>
                        </a:lnSpc>
                      </a:pPr>
                      <a:r>
                        <a:rPr sz="1800" spc="-2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3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420370">
                        <a:lnSpc>
                          <a:spcPct val="100000"/>
                        </a:lnSpc>
                      </a:pPr>
                      <a:r>
                        <a:rPr sz="1800" spc="-1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693420">
                        <a:lnSpc>
                          <a:spcPct val="100000"/>
                        </a:lnSpc>
                      </a:pPr>
                      <a:r>
                        <a:rPr sz="1800" spc="-22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30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1805939">
              <a:lnSpc>
                <a:spcPct val="100000"/>
              </a:lnSpc>
            </a:pPr>
            <a:r>
              <a:rPr sz="4400" spc="-50" dirty="0"/>
              <a:t>D</a:t>
            </a:r>
            <a:r>
              <a:rPr sz="4400" spc="5" dirty="0"/>
              <a:t>e</a:t>
            </a:r>
            <a:r>
              <a:rPr sz="4400" spc="-135" dirty="0"/>
              <a:t>v</a:t>
            </a:r>
            <a:r>
              <a:rPr sz="4400" spc="5" dirty="0"/>
              <a:t>e</a:t>
            </a:r>
            <a:r>
              <a:rPr sz="4400" spc="-50" dirty="0"/>
              <a:t>l</a:t>
            </a:r>
            <a:r>
              <a:rPr sz="4400" spc="-120" dirty="0"/>
              <a:t>o</a:t>
            </a:r>
            <a:r>
              <a:rPr sz="4400" spc="229" dirty="0"/>
              <a:t>p</a:t>
            </a:r>
            <a:r>
              <a:rPr sz="4400" spc="70" dirty="0"/>
              <a:t> </a:t>
            </a:r>
            <a:r>
              <a:rPr sz="4400" spc="430" dirty="0"/>
              <a:t>a</a:t>
            </a:r>
            <a:r>
              <a:rPr sz="4400" spc="110" dirty="0"/>
              <a:t> </a:t>
            </a:r>
            <a:r>
              <a:rPr sz="4400" spc="180" dirty="0"/>
              <a:t>S</a:t>
            </a:r>
            <a:r>
              <a:rPr sz="4400" spc="-285" dirty="0"/>
              <a:t>t</a:t>
            </a:r>
            <a:r>
              <a:rPr sz="4400" spc="-140" dirty="0"/>
              <a:t>r</a:t>
            </a:r>
            <a:r>
              <a:rPr sz="4400" spc="315" dirty="0"/>
              <a:t>a</a:t>
            </a:r>
            <a:r>
              <a:rPr sz="4400" spc="-285" dirty="0"/>
              <a:t>t</a:t>
            </a:r>
            <a:r>
              <a:rPr sz="4400" spc="5" dirty="0"/>
              <a:t>e</a:t>
            </a:r>
            <a:r>
              <a:rPr sz="4400" spc="254" dirty="0"/>
              <a:t>g</a:t>
            </a:r>
            <a:r>
              <a:rPr sz="4400" spc="200" dirty="0"/>
              <a:t>y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6402323" y="2817876"/>
            <a:ext cx="1633855" cy="2715895"/>
          </a:xfrm>
          <a:custGeom>
            <a:avLst/>
            <a:gdLst/>
            <a:ahLst/>
            <a:cxnLst/>
            <a:rect l="l" t="t" r="r" b="b"/>
            <a:pathLst>
              <a:path w="1633854" h="2715895">
                <a:moveTo>
                  <a:pt x="317880" y="1689989"/>
                </a:moveTo>
                <a:lnTo>
                  <a:pt x="0" y="2715768"/>
                </a:lnTo>
                <a:lnTo>
                  <a:pt x="1226057" y="2632837"/>
                </a:lnTo>
                <a:lnTo>
                  <a:pt x="1045082" y="2441575"/>
                </a:lnTo>
                <a:lnTo>
                  <a:pt x="1141476" y="2366010"/>
                </a:lnTo>
                <a:lnTo>
                  <a:pt x="1236218" y="2274062"/>
                </a:lnTo>
                <a:lnTo>
                  <a:pt x="1310512" y="2180590"/>
                </a:lnTo>
                <a:lnTo>
                  <a:pt x="1388364" y="2075434"/>
                </a:lnTo>
                <a:lnTo>
                  <a:pt x="1442466" y="1974596"/>
                </a:lnTo>
                <a:lnTo>
                  <a:pt x="1483419" y="1881251"/>
                </a:lnTo>
                <a:lnTo>
                  <a:pt x="517525" y="1881251"/>
                </a:lnTo>
                <a:lnTo>
                  <a:pt x="317880" y="1689989"/>
                </a:lnTo>
                <a:close/>
              </a:path>
              <a:path w="1633854" h="2715895">
                <a:moveTo>
                  <a:pt x="1535429" y="0"/>
                </a:moveTo>
                <a:lnTo>
                  <a:pt x="1537207" y="91948"/>
                </a:lnTo>
                <a:lnTo>
                  <a:pt x="1532127" y="160147"/>
                </a:lnTo>
                <a:lnTo>
                  <a:pt x="1521968" y="251968"/>
                </a:lnTo>
                <a:lnTo>
                  <a:pt x="1501648" y="360172"/>
                </a:lnTo>
                <a:lnTo>
                  <a:pt x="1476248" y="453644"/>
                </a:lnTo>
                <a:lnTo>
                  <a:pt x="1444117" y="569213"/>
                </a:lnTo>
                <a:lnTo>
                  <a:pt x="1403603" y="681863"/>
                </a:lnTo>
                <a:lnTo>
                  <a:pt x="1362964" y="781176"/>
                </a:lnTo>
                <a:lnTo>
                  <a:pt x="1313942" y="889507"/>
                </a:lnTo>
                <a:lnTo>
                  <a:pt x="1256410" y="994663"/>
                </a:lnTo>
                <a:lnTo>
                  <a:pt x="1204086" y="1095502"/>
                </a:lnTo>
                <a:lnTo>
                  <a:pt x="1127886" y="1203706"/>
                </a:lnTo>
                <a:lnTo>
                  <a:pt x="1055243" y="1308989"/>
                </a:lnTo>
                <a:lnTo>
                  <a:pt x="984250" y="1402334"/>
                </a:lnTo>
                <a:lnTo>
                  <a:pt x="906399" y="1495806"/>
                </a:lnTo>
                <a:lnTo>
                  <a:pt x="750824" y="1673606"/>
                </a:lnTo>
                <a:lnTo>
                  <a:pt x="673100" y="1747774"/>
                </a:lnTo>
                <a:lnTo>
                  <a:pt x="596900" y="1818894"/>
                </a:lnTo>
                <a:lnTo>
                  <a:pt x="517525" y="1881251"/>
                </a:lnTo>
                <a:lnTo>
                  <a:pt x="1483419" y="1881251"/>
                </a:lnTo>
                <a:lnTo>
                  <a:pt x="1520317" y="1784858"/>
                </a:lnTo>
                <a:lnTo>
                  <a:pt x="1545590" y="1692910"/>
                </a:lnTo>
                <a:lnTo>
                  <a:pt x="1569339" y="1599565"/>
                </a:lnTo>
                <a:lnTo>
                  <a:pt x="1591309" y="1491361"/>
                </a:lnTo>
                <a:lnTo>
                  <a:pt x="1604772" y="1386078"/>
                </a:lnTo>
                <a:lnTo>
                  <a:pt x="1618360" y="1280795"/>
                </a:lnTo>
                <a:lnTo>
                  <a:pt x="1623441" y="1166622"/>
                </a:lnTo>
                <a:lnTo>
                  <a:pt x="1633601" y="1089533"/>
                </a:lnTo>
                <a:lnTo>
                  <a:pt x="1631823" y="971042"/>
                </a:lnTo>
                <a:lnTo>
                  <a:pt x="1633601" y="868680"/>
                </a:lnTo>
                <a:lnTo>
                  <a:pt x="1633601" y="764921"/>
                </a:lnTo>
                <a:lnTo>
                  <a:pt x="1628521" y="664083"/>
                </a:lnTo>
                <a:lnTo>
                  <a:pt x="1621662" y="555878"/>
                </a:lnTo>
                <a:lnTo>
                  <a:pt x="1614931" y="444753"/>
                </a:lnTo>
                <a:lnTo>
                  <a:pt x="1601470" y="335025"/>
                </a:lnTo>
                <a:lnTo>
                  <a:pt x="1594611" y="235712"/>
                </a:lnTo>
                <a:lnTo>
                  <a:pt x="1577721" y="143763"/>
                </a:lnTo>
                <a:lnTo>
                  <a:pt x="1554099" y="68199"/>
                </a:lnTo>
                <a:lnTo>
                  <a:pt x="1535429" y="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402323" y="2817876"/>
            <a:ext cx="1633855" cy="2715895"/>
          </a:xfrm>
          <a:custGeom>
            <a:avLst/>
            <a:gdLst/>
            <a:ahLst/>
            <a:cxnLst/>
            <a:rect l="l" t="t" r="r" b="b"/>
            <a:pathLst>
              <a:path w="1633854" h="2715895">
                <a:moveTo>
                  <a:pt x="0" y="2715768"/>
                </a:moveTo>
                <a:lnTo>
                  <a:pt x="317880" y="1689989"/>
                </a:lnTo>
                <a:lnTo>
                  <a:pt x="517525" y="1881251"/>
                </a:lnTo>
                <a:lnTo>
                  <a:pt x="596900" y="1818894"/>
                </a:lnTo>
                <a:lnTo>
                  <a:pt x="673100" y="1747774"/>
                </a:lnTo>
                <a:lnTo>
                  <a:pt x="750824" y="1673606"/>
                </a:lnTo>
                <a:lnTo>
                  <a:pt x="828675" y="1584706"/>
                </a:lnTo>
                <a:lnTo>
                  <a:pt x="906399" y="1495806"/>
                </a:lnTo>
                <a:lnTo>
                  <a:pt x="984250" y="1402334"/>
                </a:lnTo>
                <a:lnTo>
                  <a:pt x="1055243" y="1308989"/>
                </a:lnTo>
                <a:lnTo>
                  <a:pt x="1127886" y="1203706"/>
                </a:lnTo>
                <a:lnTo>
                  <a:pt x="1204086" y="1095502"/>
                </a:lnTo>
                <a:lnTo>
                  <a:pt x="1256410" y="994663"/>
                </a:lnTo>
                <a:lnTo>
                  <a:pt x="1313942" y="889507"/>
                </a:lnTo>
                <a:lnTo>
                  <a:pt x="1362964" y="781176"/>
                </a:lnTo>
                <a:lnTo>
                  <a:pt x="1403603" y="681863"/>
                </a:lnTo>
                <a:lnTo>
                  <a:pt x="1444117" y="569213"/>
                </a:lnTo>
                <a:lnTo>
                  <a:pt x="1476248" y="453644"/>
                </a:lnTo>
                <a:lnTo>
                  <a:pt x="1501648" y="360172"/>
                </a:lnTo>
                <a:lnTo>
                  <a:pt x="1521968" y="251968"/>
                </a:lnTo>
                <a:lnTo>
                  <a:pt x="1532127" y="160147"/>
                </a:lnTo>
                <a:lnTo>
                  <a:pt x="1537207" y="91948"/>
                </a:lnTo>
                <a:lnTo>
                  <a:pt x="1535429" y="0"/>
                </a:lnTo>
                <a:lnTo>
                  <a:pt x="1554099" y="68199"/>
                </a:lnTo>
                <a:lnTo>
                  <a:pt x="1577721" y="143763"/>
                </a:lnTo>
                <a:lnTo>
                  <a:pt x="1594611" y="235712"/>
                </a:lnTo>
                <a:lnTo>
                  <a:pt x="1601470" y="335025"/>
                </a:lnTo>
                <a:lnTo>
                  <a:pt x="1614931" y="444753"/>
                </a:lnTo>
                <a:lnTo>
                  <a:pt x="1621662" y="555878"/>
                </a:lnTo>
                <a:lnTo>
                  <a:pt x="1628521" y="664083"/>
                </a:lnTo>
                <a:lnTo>
                  <a:pt x="1633601" y="764921"/>
                </a:lnTo>
                <a:lnTo>
                  <a:pt x="1633601" y="868680"/>
                </a:lnTo>
                <a:lnTo>
                  <a:pt x="1631823" y="971042"/>
                </a:lnTo>
                <a:lnTo>
                  <a:pt x="1633601" y="1089533"/>
                </a:lnTo>
                <a:lnTo>
                  <a:pt x="1623441" y="1166622"/>
                </a:lnTo>
                <a:lnTo>
                  <a:pt x="1618360" y="1280795"/>
                </a:lnTo>
                <a:lnTo>
                  <a:pt x="1604772" y="1386078"/>
                </a:lnTo>
                <a:lnTo>
                  <a:pt x="1591309" y="1491361"/>
                </a:lnTo>
                <a:lnTo>
                  <a:pt x="1569339" y="1599565"/>
                </a:lnTo>
                <a:lnTo>
                  <a:pt x="1545590" y="1692910"/>
                </a:lnTo>
                <a:lnTo>
                  <a:pt x="1520317" y="1784858"/>
                </a:lnTo>
                <a:lnTo>
                  <a:pt x="1484756" y="1878203"/>
                </a:lnTo>
                <a:lnTo>
                  <a:pt x="1442466" y="1974596"/>
                </a:lnTo>
                <a:lnTo>
                  <a:pt x="1388364" y="2075434"/>
                </a:lnTo>
                <a:lnTo>
                  <a:pt x="1310512" y="2180590"/>
                </a:lnTo>
                <a:lnTo>
                  <a:pt x="1236218" y="2274062"/>
                </a:lnTo>
                <a:lnTo>
                  <a:pt x="1141476" y="2366010"/>
                </a:lnTo>
                <a:lnTo>
                  <a:pt x="1045082" y="2441575"/>
                </a:lnTo>
                <a:lnTo>
                  <a:pt x="1226057" y="2632837"/>
                </a:lnTo>
                <a:lnTo>
                  <a:pt x="0" y="271576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339840" y="2706623"/>
            <a:ext cx="1961514" cy="2920365"/>
          </a:xfrm>
          <a:custGeom>
            <a:avLst/>
            <a:gdLst/>
            <a:ahLst/>
            <a:cxnLst/>
            <a:rect l="l" t="t" r="r" b="b"/>
            <a:pathLst>
              <a:path w="1961515" h="2920365">
                <a:moveTo>
                  <a:pt x="1646987" y="111125"/>
                </a:moveTo>
                <a:lnTo>
                  <a:pt x="1597660" y="111125"/>
                </a:lnTo>
                <a:lnTo>
                  <a:pt x="1616329" y="179324"/>
                </a:lnTo>
                <a:lnTo>
                  <a:pt x="1639951" y="254888"/>
                </a:lnTo>
                <a:lnTo>
                  <a:pt x="1656841" y="346837"/>
                </a:lnTo>
                <a:lnTo>
                  <a:pt x="1663700" y="446150"/>
                </a:lnTo>
                <a:lnTo>
                  <a:pt x="1677162" y="555878"/>
                </a:lnTo>
                <a:lnTo>
                  <a:pt x="1683892" y="667003"/>
                </a:lnTo>
                <a:lnTo>
                  <a:pt x="1690751" y="775208"/>
                </a:lnTo>
                <a:lnTo>
                  <a:pt x="1695831" y="876046"/>
                </a:lnTo>
                <a:lnTo>
                  <a:pt x="1695831" y="979805"/>
                </a:lnTo>
                <a:lnTo>
                  <a:pt x="1694053" y="1082039"/>
                </a:lnTo>
                <a:lnTo>
                  <a:pt x="1695831" y="1200658"/>
                </a:lnTo>
                <a:lnTo>
                  <a:pt x="1685670" y="1277746"/>
                </a:lnTo>
                <a:lnTo>
                  <a:pt x="1680590" y="1391793"/>
                </a:lnTo>
                <a:lnTo>
                  <a:pt x="1667002" y="1497076"/>
                </a:lnTo>
                <a:lnTo>
                  <a:pt x="1653539" y="1602358"/>
                </a:lnTo>
                <a:lnTo>
                  <a:pt x="1631568" y="1710563"/>
                </a:lnTo>
                <a:lnTo>
                  <a:pt x="1607819" y="1803908"/>
                </a:lnTo>
                <a:lnTo>
                  <a:pt x="1582546" y="1895856"/>
                </a:lnTo>
                <a:lnTo>
                  <a:pt x="1546987" y="1989201"/>
                </a:lnTo>
                <a:lnTo>
                  <a:pt x="1504695" y="2085467"/>
                </a:lnTo>
                <a:lnTo>
                  <a:pt x="1450593" y="2186305"/>
                </a:lnTo>
                <a:lnTo>
                  <a:pt x="1372869" y="2291588"/>
                </a:lnTo>
                <a:lnTo>
                  <a:pt x="1298448" y="2384933"/>
                </a:lnTo>
                <a:lnTo>
                  <a:pt x="1203833" y="2476881"/>
                </a:lnTo>
                <a:lnTo>
                  <a:pt x="1107439" y="2552446"/>
                </a:lnTo>
                <a:lnTo>
                  <a:pt x="1288288" y="2743581"/>
                </a:lnTo>
                <a:lnTo>
                  <a:pt x="62611" y="2826639"/>
                </a:lnTo>
                <a:lnTo>
                  <a:pt x="0" y="2860675"/>
                </a:lnTo>
                <a:lnTo>
                  <a:pt x="388874" y="2920022"/>
                </a:lnTo>
                <a:lnTo>
                  <a:pt x="1710943" y="2853309"/>
                </a:lnTo>
                <a:lnTo>
                  <a:pt x="1540256" y="2659126"/>
                </a:lnTo>
                <a:lnTo>
                  <a:pt x="1612900" y="2571750"/>
                </a:lnTo>
                <a:lnTo>
                  <a:pt x="1675511" y="2479802"/>
                </a:lnTo>
                <a:lnTo>
                  <a:pt x="1744853" y="2376043"/>
                </a:lnTo>
                <a:lnTo>
                  <a:pt x="1810765" y="2254504"/>
                </a:lnTo>
                <a:lnTo>
                  <a:pt x="1856359" y="2146300"/>
                </a:lnTo>
                <a:lnTo>
                  <a:pt x="1895220" y="2021839"/>
                </a:lnTo>
                <a:lnTo>
                  <a:pt x="1925701" y="1888363"/>
                </a:lnTo>
                <a:lnTo>
                  <a:pt x="1944369" y="1762378"/>
                </a:lnTo>
                <a:lnTo>
                  <a:pt x="1954403" y="1633474"/>
                </a:lnTo>
                <a:lnTo>
                  <a:pt x="1956181" y="1504442"/>
                </a:lnTo>
                <a:lnTo>
                  <a:pt x="1961261" y="1366646"/>
                </a:lnTo>
                <a:lnTo>
                  <a:pt x="1954403" y="1218438"/>
                </a:lnTo>
                <a:lnTo>
                  <a:pt x="1944369" y="1058290"/>
                </a:lnTo>
                <a:lnTo>
                  <a:pt x="1929130" y="899667"/>
                </a:lnTo>
                <a:lnTo>
                  <a:pt x="1915540" y="744092"/>
                </a:lnTo>
                <a:lnTo>
                  <a:pt x="1891918" y="586993"/>
                </a:lnTo>
                <a:lnTo>
                  <a:pt x="1849628" y="348361"/>
                </a:lnTo>
                <a:lnTo>
                  <a:pt x="1646987" y="111125"/>
                </a:lnTo>
                <a:close/>
              </a:path>
              <a:path w="1961515" h="2920365">
                <a:moveTo>
                  <a:pt x="351663" y="1743075"/>
                </a:moveTo>
                <a:lnTo>
                  <a:pt x="0" y="2860675"/>
                </a:lnTo>
                <a:lnTo>
                  <a:pt x="62611" y="2826639"/>
                </a:lnTo>
                <a:lnTo>
                  <a:pt x="380364" y="1800987"/>
                </a:lnTo>
                <a:lnTo>
                  <a:pt x="495868" y="1800987"/>
                </a:lnTo>
                <a:lnTo>
                  <a:pt x="351663" y="1743075"/>
                </a:lnTo>
                <a:close/>
              </a:path>
              <a:path w="1961515" h="2920365">
                <a:moveTo>
                  <a:pt x="495868" y="1800987"/>
                </a:moveTo>
                <a:lnTo>
                  <a:pt x="380364" y="1800987"/>
                </a:lnTo>
                <a:lnTo>
                  <a:pt x="579882" y="1992121"/>
                </a:lnTo>
                <a:lnTo>
                  <a:pt x="659384" y="1929892"/>
                </a:lnTo>
                <a:lnTo>
                  <a:pt x="729208" y="1864614"/>
                </a:lnTo>
                <a:lnTo>
                  <a:pt x="654304" y="1864614"/>
                </a:lnTo>
                <a:lnTo>
                  <a:pt x="495868" y="1800987"/>
                </a:lnTo>
                <a:close/>
              </a:path>
              <a:path w="1961515" h="2920365">
                <a:moveTo>
                  <a:pt x="1552066" y="0"/>
                </a:moveTo>
                <a:lnTo>
                  <a:pt x="1555495" y="137795"/>
                </a:lnTo>
                <a:lnTo>
                  <a:pt x="1548638" y="278638"/>
                </a:lnTo>
                <a:lnTo>
                  <a:pt x="1528444" y="404622"/>
                </a:lnTo>
                <a:lnTo>
                  <a:pt x="1503044" y="545464"/>
                </a:lnTo>
                <a:lnTo>
                  <a:pt x="1459103" y="681863"/>
                </a:lnTo>
                <a:lnTo>
                  <a:pt x="1416812" y="807847"/>
                </a:lnTo>
                <a:lnTo>
                  <a:pt x="1352550" y="945642"/>
                </a:lnTo>
                <a:lnTo>
                  <a:pt x="1286637" y="1071626"/>
                </a:lnTo>
                <a:lnTo>
                  <a:pt x="1213865" y="1194689"/>
                </a:lnTo>
                <a:lnTo>
                  <a:pt x="1132713" y="1323594"/>
                </a:lnTo>
                <a:lnTo>
                  <a:pt x="1061719" y="1422908"/>
                </a:lnTo>
                <a:lnTo>
                  <a:pt x="823340" y="1711959"/>
                </a:lnTo>
                <a:lnTo>
                  <a:pt x="732028" y="1796542"/>
                </a:lnTo>
                <a:lnTo>
                  <a:pt x="654304" y="1864614"/>
                </a:lnTo>
                <a:lnTo>
                  <a:pt x="729208" y="1864614"/>
                </a:lnTo>
                <a:lnTo>
                  <a:pt x="813181" y="1784603"/>
                </a:lnTo>
                <a:lnTo>
                  <a:pt x="892683" y="1695703"/>
                </a:lnTo>
                <a:lnTo>
                  <a:pt x="970407" y="1606803"/>
                </a:lnTo>
                <a:lnTo>
                  <a:pt x="1046607" y="1513332"/>
                </a:lnTo>
                <a:lnTo>
                  <a:pt x="1117600" y="1419987"/>
                </a:lnTo>
                <a:lnTo>
                  <a:pt x="1190243" y="1314703"/>
                </a:lnTo>
                <a:lnTo>
                  <a:pt x="1266316" y="1206500"/>
                </a:lnTo>
                <a:lnTo>
                  <a:pt x="1318767" y="1105789"/>
                </a:lnTo>
                <a:lnTo>
                  <a:pt x="1376299" y="1000506"/>
                </a:lnTo>
                <a:lnTo>
                  <a:pt x="1425320" y="892301"/>
                </a:lnTo>
                <a:lnTo>
                  <a:pt x="1465834" y="792988"/>
                </a:lnTo>
                <a:lnTo>
                  <a:pt x="1506474" y="680338"/>
                </a:lnTo>
                <a:lnTo>
                  <a:pt x="1538605" y="564768"/>
                </a:lnTo>
                <a:lnTo>
                  <a:pt x="1563878" y="471297"/>
                </a:lnTo>
                <a:lnTo>
                  <a:pt x="1584198" y="363092"/>
                </a:lnTo>
                <a:lnTo>
                  <a:pt x="1594358" y="271272"/>
                </a:lnTo>
                <a:lnTo>
                  <a:pt x="1599438" y="203073"/>
                </a:lnTo>
                <a:lnTo>
                  <a:pt x="1597660" y="111125"/>
                </a:lnTo>
                <a:lnTo>
                  <a:pt x="1646987" y="111125"/>
                </a:lnTo>
                <a:lnTo>
                  <a:pt x="155206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339840" y="2706623"/>
            <a:ext cx="1961514" cy="2920365"/>
          </a:xfrm>
          <a:custGeom>
            <a:avLst/>
            <a:gdLst/>
            <a:ahLst/>
            <a:cxnLst/>
            <a:rect l="l" t="t" r="r" b="b"/>
            <a:pathLst>
              <a:path w="1961515" h="2920365">
                <a:moveTo>
                  <a:pt x="62611" y="2826639"/>
                </a:moveTo>
                <a:lnTo>
                  <a:pt x="380364" y="1800987"/>
                </a:lnTo>
                <a:lnTo>
                  <a:pt x="579882" y="1992121"/>
                </a:lnTo>
                <a:lnTo>
                  <a:pt x="659384" y="1929892"/>
                </a:lnTo>
                <a:lnTo>
                  <a:pt x="735457" y="1858771"/>
                </a:lnTo>
                <a:lnTo>
                  <a:pt x="813181" y="1784603"/>
                </a:lnTo>
                <a:lnTo>
                  <a:pt x="892683" y="1695703"/>
                </a:lnTo>
                <a:lnTo>
                  <a:pt x="970407" y="1606803"/>
                </a:lnTo>
                <a:lnTo>
                  <a:pt x="1046607" y="1513332"/>
                </a:lnTo>
                <a:lnTo>
                  <a:pt x="1117600" y="1419987"/>
                </a:lnTo>
                <a:lnTo>
                  <a:pt x="1190243" y="1314703"/>
                </a:lnTo>
                <a:lnTo>
                  <a:pt x="1266316" y="1206500"/>
                </a:lnTo>
                <a:lnTo>
                  <a:pt x="1318767" y="1105789"/>
                </a:lnTo>
                <a:lnTo>
                  <a:pt x="1376299" y="1000506"/>
                </a:lnTo>
                <a:lnTo>
                  <a:pt x="1425320" y="892301"/>
                </a:lnTo>
                <a:lnTo>
                  <a:pt x="1465834" y="792988"/>
                </a:lnTo>
                <a:lnTo>
                  <a:pt x="1506474" y="680338"/>
                </a:lnTo>
                <a:lnTo>
                  <a:pt x="1538605" y="564768"/>
                </a:lnTo>
                <a:lnTo>
                  <a:pt x="1563878" y="471297"/>
                </a:lnTo>
                <a:lnTo>
                  <a:pt x="1584198" y="363092"/>
                </a:lnTo>
                <a:lnTo>
                  <a:pt x="1594358" y="271272"/>
                </a:lnTo>
                <a:lnTo>
                  <a:pt x="1599438" y="203073"/>
                </a:lnTo>
                <a:lnTo>
                  <a:pt x="1597660" y="111125"/>
                </a:lnTo>
                <a:lnTo>
                  <a:pt x="1616329" y="179324"/>
                </a:lnTo>
                <a:lnTo>
                  <a:pt x="1639951" y="254888"/>
                </a:lnTo>
                <a:lnTo>
                  <a:pt x="1656841" y="346837"/>
                </a:lnTo>
                <a:lnTo>
                  <a:pt x="1663700" y="446150"/>
                </a:lnTo>
                <a:lnTo>
                  <a:pt x="1677162" y="555878"/>
                </a:lnTo>
                <a:lnTo>
                  <a:pt x="1683892" y="667003"/>
                </a:lnTo>
                <a:lnTo>
                  <a:pt x="1690751" y="775208"/>
                </a:lnTo>
                <a:lnTo>
                  <a:pt x="1695831" y="876046"/>
                </a:lnTo>
                <a:lnTo>
                  <a:pt x="1695831" y="979805"/>
                </a:lnTo>
                <a:lnTo>
                  <a:pt x="1694053" y="1082039"/>
                </a:lnTo>
                <a:lnTo>
                  <a:pt x="1695831" y="1200658"/>
                </a:lnTo>
                <a:lnTo>
                  <a:pt x="1685670" y="1277746"/>
                </a:lnTo>
                <a:lnTo>
                  <a:pt x="1680590" y="1391793"/>
                </a:lnTo>
                <a:lnTo>
                  <a:pt x="1667002" y="1497076"/>
                </a:lnTo>
                <a:lnTo>
                  <a:pt x="1653539" y="1602358"/>
                </a:lnTo>
                <a:lnTo>
                  <a:pt x="1631568" y="1710563"/>
                </a:lnTo>
                <a:lnTo>
                  <a:pt x="1607819" y="1803908"/>
                </a:lnTo>
                <a:lnTo>
                  <a:pt x="1582546" y="1895856"/>
                </a:lnTo>
                <a:lnTo>
                  <a:pt x="1546987" y="1989201"/>
                </a:lnTo>
                <a:lnTo>
                  <a:pt x="1504695" y="2085467"/>
                </a:lnTo>
                <a:lnTo>
                  <a:pt x="1450593" y="2186305"/>
                </a:lnTo>
                <a:lnTo>
                  <a:pt x="1372869" y="2291588"/>
                </a:lnTo>
                <a:lnTo>
                  <a:pt x="1298448" y="2384933"/>
                </a:lnTo>
                <a:lnTo>
                  <a:pt x="1203833" y="2476881"/>
                </a:lnTo>
                <a:lnTo>
                  <a:pt x="1107439" y="2552446"/>
                </a:lnTo>
                <a:lnTo>
                  <a:pt x="1288288" y="2743581"/>
                </a:lnTo>
                <a:lnTo>
                  <a:pt x="62611" y="2826639"/>
                </a:lnTo>
                <a:lnTo>
                  <a:pt x="0" y="2860675"/>
                </a:lnTo>
                <a:lnTo>
                  <a:pt x="388874" y="2920022"/>
                </a:lnTo>
                <a:lnTo>
                  <a:pt x="1710943" y="2853309"/>
                </a:lnTo>
                <a:lnTo>
                  <a:pt x="1540256" y="2659126"/>
                </a:lnTo>
                <a:lnTo>
                  <a:pt x="1612900" y="2571750"/>
                </a:lnTo>
                <a:lnTo>
                  <a:pt x="1675511" y="2479802"/>
                </a:lnTo>
                <a:lnTo>
                  <a:pt x="1744853" y="2376043"/>
                </a:lnTo>
                <a:lnTo>
                  <a:pt x="1810765" y="2254504"/>
                </a:lnTo>
                <a:lnTo>
                  <a:pt x="1856359" y="2146300"/>
                </a:lnTo>
                <a:lnTo>
                  <a:pt x="1895220" y="2021839"/>
                </a:lnTo>
                <a:lnTo>
                  <a:pt x="1925701" y="1888363"/>
                </a:lnTo>
                <a:lnTo>
                  <a:pt x="1944369" y="1762378"/>
                </a:lnTo>
                <a:lnTo>
                  <a:pt x="1954403" y="1633474"/>
                </a:lnTo>
                <a:lnTo>
                  <a:pt x="1956181" y="1504442"/>
                </a:lnTo>
                <a:lnTo>
                  <a:pt x="1961261" y="1366646"/>
                </a:lnTo>
                <a:lnTo>
                  <a:pt x="1954403" y="1218438"/>
                </a:lnTo>
                <a:lnTo>
                  <a:pt x="1944369" y="1058290"/>
                </a:lnTo>
                <a:lnTo>
                  <a:pt x="1929130" y="899667"/>
                </a:lnTo>
                <a:lnTo>
                  <a:pt x="1915540" y="744092"/>
                </a:lnTo>
                <a:lnTo>
                  <a:pt x="1891918" y="586993"/>
                </a:lnTo>
                <a:lnTo>
                  <a:pt x="1849628" y="348361"/>
                </a:lnTo>
                <a:lnTo>
                  <a:pt x="1552066" y="0"/>
                </a:lnTo>
                <a:lnTo>
                  <a:pt x="1555495" y="137795"/>
                </a:lnTo>
                <a:lnTo>
                  <a:pt x="1548638" y="278638"/>
                </a:lnTo>
                <a:lnTo>
                  <a:pt x="1528444" y="404622"/>
                </a:lnTo>
                <a:lnTo>
                  <a:pt x="1503044" y="545464"/>
                </a:lnTo>
                <a:lnTo>
                  <a:pt x="1459103" y="681863"/>
                </a:lnTo>
                <a:lnTo>
                  <a:pt x="1416812" y="807847"/>
                </a:lnTo>
                <a:lnTo>
                  <a:pt x="1352550" y="945642"/>
                </a:lnTo>
                <a:lnTo>
                  <a:pt x="1286637" y="1071626"/>
                </a:lnTo>
                <a:lnTo>
                  <a:pt x="1213865" y="1194689"/>
                </a:lnTo>
                <a:lnTo>
                  <a:pt x="1132713" y="1323594"/>
                </a:lnTo>
                <a:lnTo>
                  <a:pt x="1061719" y="1422908"/>
                </a:lnTo>
                <a:lnTo>
                  <a:pt x="902842" y="1615694"/>
                </a:lnTo>
                <a:lnTo>
                  <a:pt x="823340" y="1711959"/>
                </a:lnTo>
                <a:lnTo>
                  <a:pt x="732028" y="1796542"/>
                </a:lnTo>
                <a:lnTo>
                  <a:pt x="654304" y="1864614"/>
                </a:lnTo>
                <a:lnTo>
                  <a:pt x="351663" y="1743075"/>
                </a:lnTo>
                <a:lnTo>
                  <a:pt x="0" y="2860675"/>
                </a:lnTo>
                <a:lnTo>
                  <a:pt x="62611" y="282663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569719" y="2817876"/>
            <a:ext cx="1637030" cy="2715895"/>
          </a:xfrm>
          <a:custGeom>
            <a:avLst/>
            <a:gdLst/>
            <a:ahLst/>
            <a:cxnLst/>
            <a:rect l="l" t="t" r="r" b="b"/>
            <a:pathLst>
              <a:path w="1637030" h="2715895">
                <a:moveTo>
                  <a:pt x="98171" y="0"/>
                </a:moveTo>
                <a:lnTo>
                  <a:pt x="79502" y="68199"/>
                </a:lnTo>
                <a:lnTo>
                  <a:pt x="55880" y="143763"/>
                </a:lnTo>
                <a:lnTo>
                  <a:pt x="38989" y="235712"/>
                </a:lnTo>
                <a:lnTo>
                  <a:pt x="32131" y="335025"/>
                </a:lnTo>
                <a:lnTo>
                  <a:pt x="18668" y="444753"/>
                </a:lnTo>
                <a:lnTo>
                  <a:pt x="11811" y="555878"/>
                </a:lnTo>
                <a:lnTo>
                  <a:pt x="5080" y="664083"/>
                </a:lnTo>
                <a:lnTo>
                  <a:pt x="0" y="764921"/>
                </a:lnTo>
                <a:lnTo>
                  <a:pt x="0" y="868680"/>
                </a:lnTo>
                <a:lnTo>
                  <a:pt x="1651" y="971042"/>
                </a:lnTo>
                <a:lnTo>
                  <a:pt x="0" y="1089533"/>
                </a:lnTo>
                <a:lnTo>
                  <a:pt x="10160" y="1166622"/>
                </a:lnTo>
                <a:lnTo>
                  <a:pt x="15240" y="1280795"/>
                </a:lnTo>
                <a:lnTo>
                  <a:pt x="28829" y="1386078"/>
                </a:lnTo>
                <a:lnTo>
                  <a:pt x="42291" y="1491361"/>
                </a:lnTo>
                <a:lnTo>
                  <a:pt x="64262" y="1599565"/>
                </a:lnTo>
                <a:lnTo>
                  <a:pt x="88011" y="1692910"/>
                </a:lnTo>
                <a:lnTo>
                  <a:pt x="113411" y="1784858"/>
                </a:lnTo>
                <a:lnTo>
                  <a:pt x="148971" y="1878203"/>
                </a:lnTo>
                <a:lnTo>
                  <a:pt x="191262" y="1974596"/>
                </a:lnTo>
                <a:lnTo>
                  <a:pt x="245363" y="2075434"/>
                </a:lnTo>
                <a:lnTo>
                  <a:pt x="323215" y="2180590"/>
                </a:lnTo>
                <a:lnTo>
                  <a:pt x="397763" y="2274062"/>
                </a:lnTo>
                <a:lnTo>
                  <a:pt x="492506" y="2366010"/>
                </a:lnTo>
                <a:lnTo>
                  <a:pt x="589026" y="2441575"/>
                </a:lnTo>
                <a:lnTo>
                  <a:pt x="407924" y="2632837"/>
                </a:lnTo>
                <a:lnTo>
                  <a:pt x="1636649" y="2715768"/>
                </a:lnTo>
                <a:lnTo>
                  <a:pt x="1377728" y="1881251"/>
                </a:lnTo>
                <a:lnTo>
                  <a:pt x="1118743" y="1881251"/>
                </a:lnTo>
                <a:lnTo>
                  <a:pt x="1039113" y="1818894"/>
                </a:lnTo>
                <a:lnTo>
                  <a:pt x="963041" y="1747774"/>
                </a:lnTo>
                <a:lnTo>
                  <a:pt x="885190" y="1673606"/>
                </a:lnTo>
                <a:lnTo>
                  <a:pt x="805561" y="1584706"/>
                </a:lnTo>
                <a:lnTo>
                  <a:pt x="727710" y="1495806"/>
                </a:lnTo>
                <a:lnTo>
                  <a:pt x="649859" y="1402334"/>
                </a:lnTo>
                <a:lnTo>
                  <a:pt x="578866" y="1308989"/>
                </a:lnTo>
                <a:lnTo>
                  <a:pt x="506094" y="1203706"/>
                </a:lnTo>
                <a:lnTo>
                  <a:pt x="429894" y="1095502"/>
                </a:lnTo>
                <a:lnTo>
                  <a:pt x="377444" y="994663"/>
                </a:lnTo>
                <a:lnTo>
                  <a:pt x="319913" y="889507"/>
                </a:lnTo>
                <a:lnTo>
                  <a:pt x="270763" y="781176"/>
                </a:lnTo>
                <a:lnTo>
                  <a:pt x="230124" y="681863"/>
                </a:lnTo>
                <a:lnTo>
                  <a:pt x="189611" y="569213"/>
                </a:lnTo>
                <a:lnTo>
                  <a:pt x="157353" y="453644"/>
                </a:lnTo>
                <a:lnTo>
                  <a:pt x="131953" y="360172"/>
                </a:lnTo>
                <a:lnTo>
                  <a:pt x="111760" y="251968"/>
                </a:lnTo>
                <a:lnTo>
                  <a:pt x="101600" y="160147"/>
                </a:lnTo>
                <a:lnTo>
                  <a:pt x="96519" y="91948"/>
                </a:lnTo>
                <a:lnTo>
                  <a:pt x="98171" y="0"/>
                </a:lnTo>
                <a:close/>
              </a:path>
              <a:path w="1637030" h="2715895">
                <a:moveTo>
                  <a:pt x="1318387" y="1689989"/>
                </a:moveTo>
                <a:lnTo>
                  <a:pt x="1118743" y="1881251"/>
                </a:lnTo>
                <a:lnTo>
                  <a:pt x="1377728" y="1881251"/>
                </a:lnTo>
                <a:lnTo>
                  <a:pt x="1318387" y="1689989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569719" y="2817876"/>
            <a:ext cx="1637030" cy="2715895"/>
          </a:xfrm>
          <a:custGeom>
            <a:avLst/>
            <a:gdLst/>
            <a:ahLst/>
            <a:cxnLst/>
            <a:rect l="l" t="t" r="r" b="b"/>
            <a:pathLst>
              <a:path w="1637030" h="2715895">
                <a:moveTo>
                  <a:pt x="1636649" y="2715768"/>
                </a:moveTo>
                <a:lnTo>
                  <a:pt x="1318387" y="1689989"/>
                </a:lnTo>
                <a:lnTo>
                  <a:pt x="1118743" y="1881251"/>
                </a:lnTo>
                <a:lnTo>
                  <a:pt x="1039113" y="1818894"/>
                </a:lnTo>
                <a:lnTo>
                  <a:pt x="963041" y="1747774"/>
                </a:lnTo>
                <a:lnTo>
                  <a:pt x="885190" y="1673606"/>
                </a:lnTo>
                <a:lnTo>
                  <a:pt x="805561" y="1584706"/>
                </a:lnTo>
                <a:lnTo>
                  <a:pt x="727710" y="1495806"/>
                </a:lnTo>
                <a:lnTo>
                  <a:pt x="649859" y="1402334"/>
                </a:lnTo>
                <a:lnTo>
                  <a:pt x="578866" y="1308989"/>
                </a:lnTo>
                <a:lnTo>
                  <a:pt x="506094" y="1203706"/>
                </a:lnTo>
                <a:lnTo>
                  <a:pt x="429894" y="1095502"/>
                </a:lnTo>
                <a:lnTo>
                  <a:pt x="377444" y="994663"/>
                </a:lnTo>
                <a:lnTo>
                  <a:pt x="319913" y="889507"/>
                </a:lnTo>
                <a:lnTo>
                  <a:pt x="270763" y="781176"/>
                </a:lnTo>
                <a:lnTo>
                  <a:pt x="230124" y="681863"/>
                </a:lnTo>
                <a:lnTo>
                  <a:pt x="189611" y="569213"/>
                </a:lnTo>
                <a:lnTo>
                  <a:pt x="157353" y="453644"/>
                </a:lnTo>
                <a:lnTo>
                  <a:pt x="131953" y="360172"/>
                </a:lnTo>
                <a:lnTo>
                  <a:pt x="111760" y="251968"/>
                </a:lnTo>
                <a:lnTo>
                  <a:pt x="101600" y="160147"/>
                </a:lnTo>
                <a:lnTo>
                  <a:pt x="96519" y="91948"/>
                </a:lnTo>
                <a:lnTo>
                  <a:pt x="98171" y="0"/>
                </a:lnTo>
                <a:lnTo>
                  <a:pt x="79502" y="68199"/>
                </a:lnTo>
                <a:lnTo>
                  <a:pt x="55880" y="143763"/>
                </a:lnTo>
                <a:lnTo>
                  <a:pt x="38989" y="235712"/>
                </a:lnTo>
                <a:lnTo>
                  <a:pt x="32131" y="335025"/>
                </a:lnTo>
                <a:lnTo>
                  <a:pt x="18668" y="444753"/>
                </a:lnTo>
                <a:lnTo>
                  <a:pt x="11811" y="555878"/>
                </a:lnTo>
                <a:lnTo>
                  <a:pt x="5080" y="664083"/>
                </a:lnTo>
                <a:lnTo>
                  <a:pt x="0" y="764921"/>
                </a:lnTo>
                <a:lnTo>
                  <a:pt x="0" y="868680"/>
                </a:lnTo>
                <a:lnTo>
                  <a:pt x="1651" y="971042"/>
                </a:lnTo>
                <a:lnTo>
                  <a:pt x="0" y="1089533"/>
                </a:lnTo>
                <a:lnTo>
                  <a:pt x="10160" y="1166622"/>
                </a:lnTo>
                <a:lnTo>
                  <a:pt x="15240" y="1280795"/>
                </a:lnTo>
                <a:lnTo>
                  <a:pt x="28829" y="1386078"/>
                </a:lnTo>
                <a:lnTo>
                  <a:pt x="42291" y="1491361"/>
                </a:lnTo>
                <a:lnTo>
                  <a:pt x="64262" y="1599565"/>
                </a:lnTo>
                <a:lnTo>
                  <a:pt x="88011" y="1692910"/>
                </a:lnTo>
                <a:lnTo>
                  <a:pt x="113411" y="1784858"/>
                </a:lnTo>
                <a:lnTo>
                  <a:pt x="148971" y="1878203"/>
                </a:lnTo>
                <a:lnTo>
                  <a:pt x="191262" y="1974596"/>
                </a:lnTo>
                <a:lnTo>
                  <a:pt x="245363" y="2075434"/>
                </a:lnTo>
                <a:lnTo>
                  <a:pt x="323215" y="2180590"/>
                </a:lnTo>
                <a:lnTo>
                  <a:pt x="397763" y="2274062"/>
                </a:lnTo>
                <a:lnTo>
                  <a:pt x="492506" y="2366010"/>
                </a:lnTo>
                <a:lnTo>
                  <a:pt x="589026" y="2441575"/>
                </a:lnTo>
                <a:lnTo>
                  <a:pt x="407924" y="2632837"/>
                </a:lnTo>
                <a:lnTo>
                  <a:pt x="1636649" y="2715768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04544" y="2706623"/>
            <a:ext cx="1964689" cy="2920365"/>
          </a:xfrm>
          <a:custGeom>
            <a:avLst/>
            <a:gdLst/>
            <a:ahLst/>
            <a:cxnLst/>
            <a:rect l="l" t="t" r="r" b="b"/>
            <a:pathLst>
              <a:path w="1964689" h="2920365">
                <a:moveTo>
                  <a:pt x="409448" y="0"/>
                </a:moveTo>
                <a:lnTo>
                  <a:pt x="111633" y="348361"/>
                </a:lnTo>
                <a:lnTo>
                  <a:pt x="69342" y="586993"/>
                </a:lnTo>
                <a:lnTo>
                  <a:pt x="45719" y="744092"/>
                </a:lnTo>
                <a:lnTo>
                  <a:pt x="32131" y="899667"/>
                </a:lnTo>
                <a:lnTo>
                  <a:pt x="16890" y="1058290"/>
                </a:lnTo>
                <a:lnTo>
                  <a:pt x="6731" y="1218438"/>
                </a:lnTo>
                <a:lnTo>
                  <a:pt x="0" y="1366646"/>
                </a:lnTo>
                <a:lnTo>
                  <a:pt x="5080" y="1504442"/>
                </a:lnTo>
                <a:lnTo>
                  <a:pt x="6731" y="1633474"/>
                </a:lnTo>
                <a:lnTo>
                  <a:pt x="16890" y="1762378"/>
                </a:lnTo>
                <a:lnTo>
                  <a:pt x="35559" y="1888363"/>
                </a:lnTo>
                <a:lnTo>
                  <a:pt x="66040" y="2021839"/>
                </a:lnTo>
                <a:lnTo>
                  <a:pt x="104902" y="2146300"/>
                </a:lnTo>
                <a:lnTo>
                  <a:pt x="150622" y="2254504"/>
                </a:lnTo>
                <a:lnTo>
                  <a:pt x="216534" y="2376043"/>
                </a:lnTo>
                <a:lnTo>
                  <a:pt x="285877" y="2479802"/>
                </a:lnTo>
                <a:lnTo>
                  <a:pt x="348488" y="2571750"/>
                </a:lnTo>
                <a:lnTo>
                  <a:pt x="421258" y="2659126"/>
                </a:lnTo>
                <a:lnTo>
                  <a:pt x="250444" y="2853309"/>
                </a:lnTo>
                <a:lnTo>
                  <a:pt x="1575181" y="2920022"/>
                </a:lnTo>
                <a:lnTo>
                  <a:pt x="1964308" y="2860675"/>
                </a:lnTo>
                <a:lnTo>
                  <a:pt x="1901698" y="2826639"/>
                </a:lnTo>
                <a:lnTo>
                  <a:pt x="673354" y="2743581"/>
                </a:lnTo>
                <a:lnTo>
                  <a:pt x="854456" y="2552446"/>
                </a:lnTo>
                <a:lnTo>
                  <a:pt x="757936" y="2476881"/>
                </a:lnTo>
                <a:lnTo>
                  <a:pt x="663194" y="2384933"/>
                </a:lnTo>
                <a:lnTo>
                  <a:pt x="588772" y="2291588"/>
                </a:lnTo>
                <a:lnTo>
                  <a:pt x="510920" y="2186305"/>
                </a:lnTo>
                <a:lnTo>
                  <a:pt x="456819" y="2085467"/>
                </a:lnTo>
                <a:lnTo>
                  <a:pt x="414528" y="1989201"/>
                </a:lnTo>
                <a:lnTo>
                  <a:pt x="378968" y="1895856"/>
                </a:lnTo>
                <a:lnTo>
                  <a:pt x="353568" y="1803908"/>
                </a:lnTo>
                <a:lnTo>
                  <a:pt x="329945" y="1710563"/>
                </a:lnTo>
                <a:lnTo>
                  <a:pt x="307975" y="1602358"/>
                </a:lnTo>
                <a:lnTo>
                  <a:pt x="280797" y="1391793"/>
                </a:lnTo>
                <a:lnTo>
                  <a:pt x="275717" y="1277746"/>
                </a:lnTo>
                <a:lnTo>
                  <a:pt x="265684" y="1200658"/>
                </a:lnTo>
                <a:lnTo>
                  <a:pt x="267334" y="1082039"/>
                </a:lnTo>
                <a:lnTo>
                  <a:pt x="265684" y="979805"/>
                </a:lnTo>
                <a:lnTo>
                  <a:pt x="265684" y="876046"/>
                </a:lnTo>
                <a:lnTo>
                  <a:pt x="270637" y="775208"/>
                </a:lnTo>
                <a:lnTo>
                  <a:pt x="277494" y="667003"/>
                </a:lnTo>
                <a:lnTo>
                  <a:pt x="284225" y="555878"/>
                </a:lnTo>
                <a:lnTo>
                  <a:pt x="297815" y="446150"/>
                </a:lnTo>
                <a:lnTo>
                  <a:pt x="304546" y="346837"/>
                </a:lnTo>
                <a:lnTo>
                  <a:pt x="321437" y="254888"/>
                </a:lnTo>
                <a:lnTo>
                  <a:pt x="345186" y="179324"/>
                </a:lnTo>
                <a:lnTo>
                  <a:pt x="363728" y="111125"/>
                </a:lnTo>
                <a:lnTo>
                  <a:pt x="406682" y="111125"/>
                </a:lnTo>
                <a:lnTo>
                  <a:pt x="409448" y="0"/>
                </a:lnTo>
                <a:close/>
              </a:path>
              <a:path w="1964689" h="2920365">
                <a:moveTo>
                  <a:pt x="1630627" y="1800987"/>
                </a:moveTo>
                <a:lnTo>
                  <a:pt x="1583563" y="1800987"/>
                </a:lnTo>
                <a:lnTo>
                  <a:pt x="1901698" y="2826639"/>
                </a:lnTo>
                <a:lnTo>
                  <a:pt x="1964308" y="2860675"/>
                </a:lnTo>
                <a:lnTo>
                  <a:pt x="1630627" y="1800987"/>
                </a:lnTo>
                <a:close/>
              </a:path>
              <a:path w="1964689" h="2920365">
                <a:moveTo>
                  <a:pt x="406682" y="111125"/>
                </a:moveTo>
                <a:lnTo>
                  <a:pt x="363728" y="111125"/>
                </a:lnTo>
                <a:lnTo>
                  <a:pt x="362076" y="203073"/>
                </a:lnTo>
                <a:lnTo>
                  <a:pt x="367156" y="271272"/>
                </a:lnTo>
                <a:lnTo>
                  <a:pt x="377317" y="363092"/>
                </a:lnTo>
                <a:lnTo>
                  <a:pt x="397637" y="471297"/>
                </a:lnTo>
                <a:lnTo>
                  <a:pt x="422910" y="564768"/>
                </a:lnTo>
                <a:lnTo>
                  <a:pt x="455168" y="680338"/>
                </a:lnTo>
                <a:lnTo>
                  <a:pt x="495681" y="792988"/>
                </a:lnTo>
                <a:lnTo>
                  <a:pt x="536320" y="892301"/>
                </a:lnTo>
                <a:lnTo>
                  <a:pt x="585343" y="1000506"/>
                </a:lnTo>
                <a:lnTo>
                  <a:pt x="642874" y="1105789"/>
                </a:lnTo>
                <a:lnTo>
                  <a:pt x="695325" y="1206500"/>
                </a:lnTo>
                <a:lnTo>
                  <a:pt x="771525" y="1314703"/>
                </a:lnTo>
                <a:lnTo>
                  <a:pt x="844295" y="1419987"/>
                </a:lnTo>
                <a:lnTo>
                  <a:pt x="915288" y="1513332"/>
                </a:lnTo>
                <a:lnTo>
                  <a:pt x="993139" y="1606803"/>
                </a:lnTo>
                <a:lnTo>
                  <a:pt x="1070991" y="1695703"/>
                </a:lnTo>
                <a:lnTo>
                  <a:pt x="1150493" y="1784603"/>
                </a:lnTo>
                <a:lnTo>
                  <a:pt x="1228344" y="1858771"/>
                </a:lnTo>
                <a:lnTo>
                  <a:pt x="1304417" y="1929892"/>
                </a:lnTo>
                <a:lnTo>
                  <a:pt x="1383919" y="1992121"/>
                </a:lnTo>
                <a:lnTo>
                  <a:pt x="1517103" y="1864614"/>
                </a:lnTo>
                <a:lnTo>
                  <a:pt x="1309497" y="1864614"/>
                </a:lnTo>
                <a:lnTo>
                  <a:pt x="1231645" y="1796542"/>
                </a:lnTo>
                <a:lnTo>
                  <a:pt x="1140333" y="1711959"/>
                </a:lnTo>
                <a:lnTo>
                  <a:pt x="1060831" y="1615694"/>
                </a:lnTo>
                <a:lnTo>
                  <a:pt x="900049" y="1422908"/>
                </a:lnTo>
                <a:lnTo>
                  <a:pt x="829056" y="1323594"/>
                </a:lnTo>
                <a:lnTo>
                  <a:pt x="747776" y="1194689"/>
                </a:lnTo>
                <a:lnTo>
                  <a:pt x="675005" y="1071626"/>
                </a:lnTo>
                <a:lnTo>
                  <a:pt x="609092" y="945642"/>
                </a:lnTo>
                <a:lnTo>
                  <a:pt x="544830" y="807847"/>
                </a:lnTo>
                <a:lnTo>
                  <a:pt x="502538" y="681863"/>
                </a:lnTo>
                <a:lnTo>
                  <a:pt x="458469" y="545464"/>
                </a:lnTo>
                <a:lnTo>
                  <a:pt x="433069" y="404622"/>
                </a:lnTo>
                <a:lnTo>
                  <a:pt x="412876" y="278638"/>
                </a:lnTo>
                <a:lnTo>
                  <a:pt x="406019" y="137795"/>
                </a:lnTo>
                <a:lnTo>
                  <a:pt x="406682" y="111125"/>
                </a:lnTo>
                <a:close/>
              </a:path>
              <a:path w="1964689" h="2920365">
                <a:moveTo>
                  <a:pt x="1612392" y="1743075"/>
                </a:moveTo>
                <a:lnTo>
                  <a:pt x="1309497" y="1864614"/>
                </a:lnTo>
                <a:lnTo>
                  <a:pt x="1517103" y="1864614"/>
                </a:lnTo>
                <a:lnTo>
                  <a:pt x="1583563" y="1800987"/>
                </a:lnTo>
                <a:lnTo>
                  <a:pt x="1630627" y="1800987"/>
                </a:lnTo>
                <a:lnTo>
                  <a:pt x="1612392" y="174307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04544" y="2706623"/>
            <a:ext cx="1964689" cy="2920365"/>
          </a:xfrm>
          <a:custGeom>
            <a:avLst/>
            <a:gdLst/>
            <a:ahLst/>
            <a:cxnLst/>
            <a:rect l="l" t="t" r="r" b="b"/>
            <a:pathLst>
              <a:path w="1964689" h="2920365">
                <a:moveTo>
                  <a:pt x="1901698" y="2826639"/>
                </a:moveTo>
                <a:lnTo>
                  <a:pt x="1583563" y="1800987"/>
                </a:lnTo>
                <a:lnTo>
                  <a:pt x="1383919" y="1992121"/>
                </a:lnTo>
                <a:lnTo>
                  <a:pt x="1304417" y="1929892"/>
                </a:lnTo>
                <a:lnTo>
                  <a:pt x="1228344" y="1858771"/>
                </a:lnTo>
                <a:lnTo>
                  <a:pt x="1150493" y="1784603"/>
                </a:lnTo>
                <a:lnTo>
                  <a:pt x="1070991" y="1695703"/>
                </a:lnTo>
                <a:lnTo>
                  <a:pt x="993139" y="1606803"/>
                </a:lnTo>
                <a:lnTo>
                  <a:pt x="915288" y="1513332"/>
                </a:lnTo>
                <a:lnTo>
                  <a:pt x="844295" y="1419987"/>
                </a:lnTo>
                <a:lnTo>
                  <a:pt x="771525" y="1314703"/>
                </a:lnTo>
                <a:lnTo>
                  <a:pt x="695325" y="1206500"/>
                </a:lnTo>
                <a:lnTo>
                  <a:pt x="642874" y="1105789"/>
                </a:lnTo>
                <a:lnTo>
                  <a:pt x="585343" y="1000506"/>
                </a:lnTo>
                <a:lnTo>
                  <a:pt x="536320" y="892301"/>
                </a:lnTo>
                <a:lnTo>
                  <a:pt x="495681" y="792988"/>
                </a:lnTo>
                <a:lnTo>
                  <a:pt x="455168" y="680338"/>
                </a:lnTo>
                <a:lnTo>
                  <a:pt x="422910" y="564768"/>
                </a:lnTo>
                <a:lnTo>
                  <a:pt x="397637" y="471297"/>
                </a:lnTo>
                <a:lnTo>
                  <a:pt x="377317" y="363092"/>
                </a:lnTo>
                <a:lnTo>
                  <a:pt x="367156" y="271272"/>
                </a:lnTo>
                <a:lnTo>
                  <a:pt x="362076" y="203073"/>
                </a:lnTo>
                <a:lnTo>
                  <a:pt x="363728" y="111125"/>
                </a:lnTo>
                <a:lnTo>
                  <a:pt x="345186" y="179324"/>
                </a:lnTo>
                <a:lnTo>
                  <a:pt x="321437" y="254888"/>
                </a:lnTo>
                <a:lnTo>
                  <a:pt x="304546" y="346837"/>
                </a:lnTo>
                <a:lnTo>
                  <a:pt x="297815" y="446150"/>
                </a:lnTo>
                <a:lnTo>
                  <a:pt x="284225" y="555878"/>
                </a:lnTo>
                <a:lnTo>
                  <a:pt x="277494" y="667003"/>
                </a:lnTo>
                <a:lnTo>
                  <a:pt x="270637" y="775208"/>
                </a:lnTo>
                <a:lnTo>
                  <a:pt x="265684" y="876046"/>
                </a:lnTo>
                <a:lnTo>
                  <a:pt x="265684" y="979805"/>
                </a:lnTo>
                <a:lnTo>
                  <a:pt x="267334" y="1082039"/>
                </a:lnTo>
                <a:lnTo>
                  <a:pt x="265684" y="1200658"/>
                </a:lnTo>
                <a:lnTo>
                  <a:pt x="275717" y="1277746"/>
                </a:lnTo>
                <a:lnTo>
                  <a:pt x="280797" y="1391793"/>
                </a:lnTo>
                <a:lnTo>
                  <a:pt x="294386" y="1497076"/>
                </a:lnTo>
                <a:lnTo>
                  <a:pt x="307975" y="1602358"/>
                </a:lnTo>
                <a:lnTo>
                  <a:pt x="329945" y="1710563"/>
                </a:lnTo>
                <a:lnTo>
                  <a:pt x="353568" y="1803908"/>
                </a:lnTo>
                <a:lnTo>
                  <a:pt x="378968" y="1895856"/>
                </a:lnTo>
                <a:lnTo>
                  <a:pt x="414528" y="1989201"/>
                </a:lnTo>
                <a:lnTo>
                  <a:pt x="456819" y="2085467"/>
                </a:lnTo>
                <a:lnTo>
                  <a:pt x="510920" y="2186305"/>
                </a:lnTo>
                <a:lnTo>
                  <a:pt x="588772" y="2291588"/>
                </a:lnTo>
                <a:lnTo>
                  <a:pt x="663194" y="2384933"/>
                </a:lnTo>
                <a:lnTo>
                  <a:pt x="757936" y="2476881"/>
                </a:lnTo>
                <a:lnTo>
                  <a:pt x="854456" y="2552446"/>
                </a:lnTo>
                <a:lnTo>
                  <a:pt x="673354" y="2743581"/>
                </a:lnTo>
                <a:lnTo>
                  <a:pt x="1901698" y="2826639"/>
                </a:lnTo>
                <a:lnTo>
                  <a:pt x="1964308" y="2860675"/>
                </a:lnTo>
                <a:lnTo>
                  <a:pt x="1575181" y="2920022"/>
                </a:lnTo>
                <a:lnTo>
                  <a:pt x="250444" y="2853309"/>
                </a:lnTo>
                <a:lnTo>
                  <a:pt x="421258" y="2659126"/>
                </a:lnTo>
                <a:lnTo>
                  <a:pt x="348488" y="2571750"/>
                </a:lnTo>
                <a:lnTo>
                  <a:pt x="285877" y="2479802"/>
                </a:lnTo>
                <a:lnTo>
                  <a:pt x="216534" y="2376043"/>
                </a:lnTo>
                <a:lnTo>
                  <a:pt x="150622" y="2254504"/>
                </a:lnTo>
                <a:lnTo>
                  <a:pt x="104902" y="2146300"/>
                </a:lnTo>
                <a:lnTo>
                  <a:pt x="66040" y="2021839"/>
                </a:lnTo>
                <a:lnTo>
                  <a:pt x="35559" y="1888363"/>
                </a:lnTo>
                <a:lnTo>
                  <a:pt x="16890" y="1762378"/>
                </a:lnTo>
                <a:lnTo>
                  <a:pt x="6731" y="1633474"/>
                </a:lnTo>
                <a:lnTo>
                  <a:pt x="5080" y="1504442"/>
                </a:lnTo>
                <a:lnTo>
                  <a:pt x="0" y="1366646"/>
                </a:lnTo>
                <a:lnTo>
                  <a:pt x="6731" y="1218438"/>
                </a:lnTo>
                <a:lnTo>
                  <a:pt x="16890" y="1058290"/>
                </a:lnTo>
                <a:lnTo>
                  <a:pt x="32131" y="899667"/>
                </a:lnTo>
                <a:lnTo>
                  <a:pt x="45719" y="744092"/>
                </a:lnTo>
                <a:lnTo>
                  <a:pt x="69342" y="586993"/>
                </a:lnTo>
                <a:lnTo>
                  <a:pt x="111633" y="348361"/>
                </a:lnTo>
                <a:lnTo>
                  <a:pt x="409448" y="0"/>
                </a:lnTo>
                <a:lnTo>
                  <a:pt x="406019" y="137795"/>
                </a:lnTo>
                <a:lnTo>
                  <a:pt x="412876" y="278638"/>
                </a:lnTo>
                <a:lnTo>
                  <a:pt x="433069" y="404622"/>
                </a:lnTo>
                <a:lnTo>
                  <a:pt x="458469" y="545464"/>
                </a:lnTo>
                <a:lnTo>
                  <a:pt x="502538" y="681863"/>
                </a:lnTo>
                <a:lnTo>
                  <a:pt x="544830" y="807847"/>
                </a:lnTo>
                <a:lnTo>
                  <a:pt x="609092" y="945642"/>
                </a:lnTo>
                <a:lnTo>
                  <a:pt x="675005" y="1071626"/>
                </a:lnTo>
                <a:lnTo>
                  <a:pt x="747776" y="1194689"/>
                </a:lnTo>
                <a:lnTo>
                  <a:pt x="829056" y="1323594"/>
                </a:lnTo>
                <a:lnTo>
                  <a:pt x="900049" y="1422908"/>
                </a:lnTo>
                <a:lnTo>
                  <a:pt x="1060831" y="1615694"/>
                </a:lnTo>
                <a:lnTo>
                  <a:pt x="1140333" y="1711959"/>
                </a:lnTo>
                <a:lnTo>
                  <a:pt x="1231645" y="1796542"/>
                </a:lnTo>
                <a:lnTo>
                  <a:pt x="1309497" y="1864614"/>
                </a:lnTo>
                <a:lnTo>
                  <a:pt x="1612392" y="1743075"/>
                </a:lnTo>
                <a:lnTo>
                  <a:pt x="1964308" y="2860675"/>
                </a:lnTo>
                <a:lnTo>
                  <a:pt x="1901698" y="282663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869435" y="3113532"/>
            <a:ext cx="1976755" cy="2392680"/>
          </a:xfrm>
          <a:custGeom>
            <a:avLst/>
            <a:gdLst/>
            <a:ahLst/>
            <a:cxnLst/>
            <a:rect l="l" t="t" r="r" b="b"/>
            <a:pathLst>
              <a:path w="1976754" h="2392679">
                <a:moveTo>
                  <a:pt x="258952" y="1208912"/>
                </a:moveTo>
                <a:lnTo>
                  <a:pt x="186181" y="1266697"/>
                </a:lnTo>
                <a:lnTo>
                  <a:pt x="0" y="1417827"/>
                </a:lnTo>
                <a:lnTo>
                  <a:pt x="1025398" y="2392679"/>
                </a:lnTo>
                <a:lnTo>
                  <a:pt x="1958152" y="1417827"/>
                </a:lnTo>
                <a:lnTo>
                  <a:pt x="1455292" y="1417827"/>
                </a:lnTo>
                <a:lnTo>
                  <a:pt x="1455292" y="1394205"/>
                </a:lnTo>
                <a:lnTo>
                  <a:pt x="507618" y="1394205"/>
                </a:lnTo>
                <a:lnTo>
                  <a:pt x="258952" y="1208912"/>
                </a:lnTo>
                <a:close/>
              </a:path>
              <a:path w="1976754" h="2392679">
                <a:moveTo>
                  <a:pt x="1744599" y="1208912"/>
                </a:moveTo>
                <a:lnTo>
                  <a:pt x="1455292" y="1417827"/>
                </a:lnTo>
                <a:lnTo>
                  <a:pt x="1958152" y="1417827"/>
                </a:lnTo>
                <a:lnTo>
                  <a:pt x="1976501" y="1398650"/>
                </a:lnTo>
                <a:lnTo>
                  <a:pt x="1744599" y="1208912"/>
                </a:lnTo>
                <a:close/>
              </a:path>
              <a:path w="1976754" h="2392679">
                <a:moveTo>
                  <a:pt x="1455292" y="0"/>
                </a:moveTo>
                <a:lnTo>
                  <a:pt x="507618" y="0"/>
                </a:lnTo>
                <a:lnTo>
                  <a:pt x="507618" y="1394205"/>
                </a:lnTo>
                <a:lnTo>
                  <a:pt x="1455292" y="1394205"/>
                </a:lnTo>
                <a:lnTo>
                  <a:pt x="145529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869435" y="3113532"/>
            <a:ext cx="1976755" cy="2392680"/>
          </a:xfrm>
          <a:custGeom>
            <a:avLst/>
            <a:gdLst/>
            <a:ahLst/>
            <a:cxnLst/>
            <a:rect l="l" t="t" r="r" b="b"/>
            <a:pathLst>
              <a:path w="1976754" h="2392679">
                <a:moveTo>
                  <a:pt x="1025398" y="2392679"/>
                </a:moveTo>
                <a:lnTo>
                  <a:pt x="0" y="1417827"/>
                </a:lnTo>
                <a:lnTo>
                  <a:pt x="186181" y="1266697"/>
                </a:lnTo>
                <a:lnTo>
                  <a:pt x="258952" y="1208912"/>
                </a:lnTo>
                <a:lnTo>
                  <a:pt x="507618" y="1394205"/>
                </a:lnTo>
                <a:lnTo>
                  <a:pt x="507618" y="0"/>
                </a:lnTo>
                <a:lnTo>
                  <a:pt x="1455292" y="0"/>
                </a:lnTo>
                <a:lnTo>
                  <a:pt x="1455292" y="1417827"/>
                </a:lnTo>
                <a:lnTo>
                  <a:pt x="1744599" y="1208912"/>
                </a:lnTo>
                <a:lnTo>
                  <a:pt x="1866518" y="1308226"/>
                </a:lnTo>
                <a:lnTo>
                  <a:pt x="1976501" y="1398650"/>
                </a:lnTo>
                <a:lnTo>
                  <a:pt x="1025398" y="2392679"/>
                </a:lnTo>
              </a:path>
            </a:pathLst>
          </a:custGeom>
          <a:ln w="121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767328" y="3250692"/>
            <a:ext cx="1976755" cy="2397760"/>
          </a:xfrm>
          <a:custGeom>
            <a:avLst/>
            <a:gdLst/>
            <a:ahLst/>
            <a:cxnLst/>
            <a:rect l="l" t="t" r="r" b="b"/>
            <a:pathLst>
              <a:path w="1976754" h="2397760">
                <a:moveTo>
                  <a:pt x="258952" y="1212723"/>
                </a:moveTo>
                <a:lnTo>
                  <a:pt x="186182" y="1269111"/>
                </a:lnTo>
                <a:lnTo>
                  <a:pt x="0" y="1420241"/>
                </a:lnTo>
                <a:lnTo>
                  <a:pt x="1025398" y="2397290"/>
                </a:lnTo>
                <a:lnTo>
                  <a:pt x="1959502" y="1420241"/>
                </a:lnTo>
                <a:lnTo>
                  <a:pt x="1455293" y="1420241"/>
                </a:lnTo>
                <a:lnTo>
                  <a:pt x="1455293" y="1399540"/>
                </a:lnTo>
                <a:lnTo>
                  <a:pt x="504317" y="1399540"/>
                </a:lnTo>
                <a:lnTo>
                  <a:pt x="258952" y="1212723"/>
                </a:lnTo>
                <a:close/>
              </a:path>
              <a:path w="1976754" h="2397760">
                <a:moveTo>
                  <a:pt x="1744599" y="1212723"/>
                </a:moveTo>
                <a:lnTo>
                  <a:pt x="1455293" y="1420241"/>
                </a:lnTo>
                <a:lnTo>
                  <a:pt x="1959502" y="1420241"/>
                </a:lnTo>
                <a:lnTo>
                  <a:pt x="1976501" y="1402461"/>
                </a:lnTo>
                <a:lnTo>
                  <a:pt x="1866519" y="1310640"/>
                </a:lnTo>
                <a:lnTo>
                  <a:pt x="1744599" y="1212723"/>
                </a:lnTo>
                <a:close/>
              </a:path>
              <a:path w="1976754" h="2397760">
                <a:moveTo>
                  <a:pt x="1455293" y="0"/>
                </a:moveTo>
                <a:lnTo>
                  <a:pt x="504317" y="0"/>
                </a:lnTo>
                <a:lnTo>
                  <a:pt x="504317" y="1399540"/>
                </a:lnTo>
                <a:lnTo>
                  <a:pt x="1455293" y="1399540"/>
                </a:lnTo>
                <a:lnTo>
                  <a:pt x="1455293" y="0"/>
                </a:lnTo>
                <a:close/>
              </a:path>
            </a:pathLst>
          </a:custGeom>
          <a:solidFill>
            <a:srgbClr val="D0AE7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767328" y="3250692"/>
            <a:ext cx="1976755" cy="2397760"/>
          </a:xfrm>
          <a:custGeom>
            <a:avLst/>
            <a:gdLst/>
            <a:ahLst/>
            <a:cxnLst/>
            <a:rect l="l" t="t" r="r" b="b"/>
            <a:pathLst>
              <a:path w="1976754" h="2397760">
                <a:moveTo>
                  <a:pt x="1025398" y="2397290"/>
                </a:moveTo>
                <a:lnTo>
                  <a:pt x="0" y="1420241"/>
                </a:lnTo>
                <a:lnTo>
                  <a:pt x="186182" y="1269111"/>
                </a:lnTo>
                <a:lnTo>
                  <a:pt x="258952" y="1212723"/>
                </a:lnTo>
                <a:lnTo>
                  <a:pt x="504317" y="1399540"/>
                </a:lnTo>
                <a:lnTo>
                  <a:pt x="504317" y="0"/>
                </a:lnTo>
                <a:lnTo>
                  <a:pt x="1455293" y="0"/>
                </a:lnTo>
                <a:lnTo>
                  <a:pt x="1455293" y="1420241"/>
                </a:lnTo>
                <a:lnTo>
                  <a:pt x="1744599" y="1212723"/>
                </a:lnTo>
                <a:lnTo>
                  <a:pt x="1866519" y="1310640"/>
                </a:lnTo>
                <a:lnTo>
                  <a:pt x="1976501" y="1402461"/>
                </a:lnTo>
                <a:lnTo>
                  <a:pt x="1025398" y="2397290"/>
                </a:lnTo>
              </a:path>
            </a:pathLst>
          </a:custGeom>
          <a:ln w="12191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183763" y="5814266"/>
            <a:ext cx="3268979" cy="823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9790">
              <a:lnSpc>
                <a:spcPts val="3454"/>
              </a:lnSpc>
            </a:pPr>
            <a:r>
              <a:rPr sz="3200" spc="130" dirty="0">
                <a:latin typeface="Calibri"/>
                <a:cs typeface="Calibri"/>
              </a:rPr>
              <a:t>S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90" dirty="0">
                <a:latin typeface="Calibri"/>
                <a:cs typeface="Calibri"/>
              </a:rPr>
              <a:t>r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220" dirty="0">
                <a:latin typeface="Calibri"/>
                <a:cs typeface="Calibri"/>
              </a:rPr>
              <a:t>t</a:t>
            </a:r>
            <a:r>
              <a:rPr sz="3200" spc="5" dirty="0">
                <a:latin typeface="Calibri"/>
                <a:cs typeface="Calibri"/>
              </a:rPr>
              <a:t>e</a:t>
            </a:r>
            <a:r>
              <a:rPr sz="3200" spc="195" dirty="0">
                <a:latin typeface="Calibri"/>
                <a:cs typeface="Calibri"/>
              </a:rPr>
              <a:t>g</a:t>
            </a:r>
            <a:r>
              <a:rPr sz="3200" spc="145" dirty="0">
                <a:latin typeface="Calibri"/>
                <a:cs typeface="Calibri"/>
              </a:rPr>
              <a:t>y</a:t>
            </a:r>
            <a:endParaRPr sz="3200">
              <a:latin typeface="Calibri"/>
              <a:cs typeface="Calibri"/>
            </a:endParaRPr>
          </a:p>
          <a:p>
            <a:pPr marL="12700">
              <a:lnSpc>
                <a:spcPts val="3454"/>
              </a:lnSpc>
              <a:tabLst>
                <a:tab pos="476250" algn="l"/>
              </a:tabLst>
            </a:pP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-100" dirty="0">
                <a:latin typeface="Calibri"/>
                <a:cs typeface="Calibri"/>
              </a:rPr>
              <a:t>f</a:t>
            </a:r>
            <a:r>
              <a:rPr sz="3200" dirty="0">
                <a:latin typeface="Calibri"/>
                <a:cs typeface="Calibri"/>
              </a:rPr>
              <a:t>	</a:t>
            </a:r>
            <a:r>
              <a:rPr sz="3200" spc="-220" dirty="0">
                <a:latin typeface="Calibri"/>
                <a:cs typeface="Calibri"/>
              </a:rPr>
              <a:t>t</a:t>
            </a:r>
            <a:r>
              <a:rPr sz="3200" spc="-280" dirty="0">
                <a:latin typeface="Calibri"/>
                <a:cs typeface="Calibri"/>
              </a:rPr>
              <a:t>h</a:t>
            </a:r>
            <a:r>
              <a:rPr sz="3200" spc="65" dirty="0">
                <a:latin typeface="Calibri"/>
                <a:cs typeface="Calibri"/>
              </a:rPr>
              <a:t>e</a:t>
            </a:r>
            <a:r>
              <a:rPr sz="3200" spc="100" dirty="0">
                <a:latin typeface="Calibri"/>
                <a:cs typeface="Calibri"/>
              </a:rPr>
              <a:t> </a:t>
            </a:r>
            <a:r>
              <a:rPr sz="3200" spc="345" dirty="0">
                <a:latin typeface="Calibri"/>
                <a:cs typeface="Calibri"/>
              </a:rPr>
              <a:t>O</a:t>
            </a:r>
            <a:r>
              <a:rPr sz="3200" spc="-55" dirty="0">
                <a:latin typeface="Calibri"/>
                <a:cs typeface="Calibri"/>
              </a:rPr>
              <a:t>r</a:t>
            </a:r>
            <a:r>
              <a:rPr sz="3200" spc="195" dirty="0">
                <a:latin typeface="Calibri"/>
                <a:cs typeface="Calibri"/>
              </a:rPr>
              <a:t>g</a:t>
            </a:r>
            <a:r>
              <a:rPr sz="3200" spc="229" dirty="0">
                <a:latin typeface="Calibri"/>
                <a:cs typeface="Calibri"/>
              </a:rPr>
              <a:t>a</a:t>
            </a:r>
            <a:r>
              <a:rPr sz="3200" spc="-280" dirty="0">
                <a:latin typeface="Calibri"/>
                <a:cs typeface="Calibri"/>
              </a:rPr>
              <a:t>n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135" dirty="0">
                <a:latin typeface="Calibri"/>
                <a:cs typeface="Calibri"/>
              </a:rPr>
              <a:t>z</a:t>
            </a:r>
            <a:r>
              <a:rPr sz="3200" spc="220" dirty="0">
                <a:latin typeface="Calibri"/>
                <a:cs typeface="Calibri"/>
              </a:rPr>
              <a:t>a</a:t>
            </a:r>
            <a:r>
              <a:rPr sz="3200" spc="-210" dirty="0">
                <a:latin typeface="Calibri"/>
                <a:cs typeface="Calibri"/>
              </a:rPr>
              <a:t>t</a:t>
            </a:r>
            <a:r>
              <a:rPr sz="3200" spc="-35" dirty="0">
                <a:latin typeface="Calibri"/>
                <a:cs typeface="Calibri"/>
              </a:rPr>
              <a:t>i</a:t>
            </a:r>
            <a:r>
              <a:rPr sz="3200" spc="-90" dirty="0">
                <a:latin typeface="Calibri"/>
                <a:cs typeface="Calibri"/>
              </a:rPr>
              <a:t>o</a:t>
            </a:r>
            <a:r>
              <a:rPr sz="3200" spc="10" dirty="0">
                <a:latin typeface="Calibri"/>
                <a:cs typeface="Calibri"/>
              </a:rPr>
              <a:t>n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34644" y="1972393"/>
            <a:ext cx="1668780" cy="721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45110">
              <a:lnSpc>
                <a:spcPts val="2690"/>
              </a:lnSpc>
            </a:pPr>
            <a:r>
              <a:rPr sz="2800" spc="-145" dirty="0">
                <a:latin typeface="Calibri"/>
                <a:cs typeface="Calibri"/>
              </a:rPr>
              <a:t>E</a:t>
            </a:r>
            <a:r>
              <a:rPr sz="2800" spc="185" dirty="0">
                <a:latin typeface="Calibri"/>
                <a:cs typeface="Calibri"/>
              </a:rPr>
              <a:t>x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spc="10" dirty="0">
                <a:latin typeface="Calibri"/>
                <a:cs typeface="Calibri"/>
              </a:rPr>
              <a:t>r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l </a:t>
            </a:r>
            <a:r>
              <a:rPr sz="2800" spc="-145" dirty="0">
                <a:latin typeface="Calibri"/>
                <a:cs typeface="Calibri"/>
              </a:rPr>
              <a:t>E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45" dirty="0">
                <a:latin typeface="Calibri"/>
                <a:cs typeface="Calibri"/>
              </a:rPr>
              <a:t>v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-110" dirty="0">
                <a:latin typeface="Calibri"/>
                <a:cs typeface="Calibri"/>
              </a:rPr>
              <a:t>r</a:t>
            </a:r>
            <a:r>
              <a:rPr sz="2800" spc="-80" dirty="0">
                <a:latin typeface="Calibri"/>
                <a:cs typeface="Calibri"/>
              </a:rPr>
              <a:t>o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375" dirty="0">
                <a:latin typeface="Calibri"/>
                <a:cs typeface="Calibri"/>
              </a:rPr>
              <a:t>m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-270" dirty="0"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87361" y="1966043"/>
            <a:ext cx="1668780" cy="721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95275">
              <a:lnSpc>
                <a:spcPts val="2690"/>
              </a:lnSpc>
            </a:pPr>
            <a:r>
              <a:rPr sz="2800" spc="-10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spc="-25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800" spc="-18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280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spc="1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spc="-25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800" spc="2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l </a:t>
            </a:r>
            <a:r>
              <a:rPr sz="2800" spc="-14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spc="-25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800" spc="-45" dirty="0">
                <a:solidFill>
                  <a:srgbClr val="FF0000"/>
                </a:solidFill>
                <a:latin typeface="Calibri"/>
                <a:cs typeface="Calibri"/>
              </a:rPr>
              <a:t>v</a:t>
            </a:r>
            <a:r>
              <a:rPr sz="2800" spc="-35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2800" spc="-11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2800" spc="-80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2800" spc="-25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800" spc="-375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r>
              <a:rPr sz="2800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2800" spc="-250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2800" spc="-270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007611" y="1689328"/>
            <a:ext cx="1586865" cy="10642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2860" algn="just">
              <a:lnSpc>
                <a:spcPts val="2690"/>
              </a:lnSpc>
            </a:pPr>
            <a:r>
              <a:rPr sz="2800" spc="-35" dirty="0">
                <a:latin typeface="Calibri"/>
                <a:cs typeface="Calibri"/>
              </a:rPr>
              <a:t>Di</a:t>
            </a:r>
            <a:r>
              <a:rPr sz="2800" spc="-50" dirty="0">
                <a:latin typeface="Calibri"/>
                <a:cs typeface="Calibri"/>
              </a:rPr>
              <a:t>r</a:t>
            </a:r>
            <a:r>
              <a:rPr sz="2800" spc="10" dirty="0">
                <a:latin typeface="Calibri"/>
                <a:cs typeface="Calibri"/>
              </a:rPr>
              <a:t>e</a:t>
            </a:r>
            <a:r>
              <a:rPr sz="2800" spc="-110" dirty="0">
                <a:latin typeface="Calibri"/>
                <a:cs typeface="Calibri"/>
              </a:rPr>
              <a:t>c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-80" dirty="0">
                <a:latin typeface="Calibri"/>
                <a:cs typeface="Calibri"/>
              </a:rPr>
              <a:t>o</a:t>
            </a:r>
            <a:r>
              <a:rPr sz="2800" spc="-250" dirty="0">
                <a:latin typeface="Calibri"/>
                <a:cs typeface="Calibri"/>
              </a:rPr>
              <a:t>n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-10" dirty="0">
                <a:latin typeface="Calibri"/>
                <a:cs typeface="Calibri"/>
              </a:rPr>
              <a:t>l </a:t>
            </a:r>
            <a:r>
              <a:rPr sz="2800" spc="110" dirty="0">
                <a:latin typeface="Calibri"/>
                <a:cs typeface="Calibri"/>
              </a:rPr>
              <a:t>S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spc="-65" dirty="0">
                <a:latin typeface="Calibri"/>
                <a:cs typeface="Calibri"/>
              </a:rPr>
              <a:t>r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-185" dirty="0">
                <a:latin typeface="Calibri"/>
                <a:cs typeface="Calibri"/>
              </a:rPr>
              <a:t>t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spc="220" dirty="0">
                <a:latin typeface="Calibri"/>
                <a:cs typeface="Calibri"/>
              </a:rPr>
              <a:t>g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10" dirty="0">
                <a:latin typeface="Calibri"/>
                <a:cs typeface="Calibri"/>
              </a:rPr>
              <a:t>e</a:t>
            </a:r>
            <a:r>
              <a:rPr sz="2800" spc="-225" dirty="0">
                <a:latin typeface="Calibri"/>
                <a:cs typeface="Calibri"/>
              </a:rPr>
              <a:t>s</a:t>
            </a:r>
            <a:r>
              <a:rPr sz="2800" spc="160" dirty="0">
                <a:latin typeface="Calibri"/>
                <a:cs typeface="Calibri"/>
              </a:rPr>
              <a:t>,</a:t>
            </a:r>
            <a:r>
              <a:rPr sz="2800" spc="145" dirty="0">
                <a:latin typeface="Calibri"/>
                <a:cs typeface="Calibri"/>
              </a:rPr>
              <a:t> </a:t>
            </a:r>
            <a:r>
              <a:rPr sz="2800" spc="-105" dirty="0">
                <a:latin typeface="Calibri"/>
                <a:cs typeface="Calibri"/>
              </a:rPr>
              <a:t>L</a:t>
            </a:r>
            <a:r>
              <a:rPr sz="2800" spc="5" dirty="0">
                <a:latin typeface="Calibri"/>
                <a:cs typeface="Calibri"/>
              </a:rPr>
              <a:t>e</a:t>
            </a:r>
            <a:r>
              <a:rPr sz="2800" spc="200" dirty="0">
                <a:latin typeface="Calibri"/>
                <a:cs typeface="Calibri"/>
              </a:rPr>
              <a:t>a</a:t>
            </a:r>
            <a:r>
              <a:rPr sz="2800" spc="75" dirty="0">
                <a:latin typeface="Calibri"/>
                <a:cs typeface="Calibri"/>
              </a:rPr>
              <a:t>d</a:t>
            </a:r>
            <a:r>
              <a:rPr sz="2800" dirty="0">
                <a:latin typeface="Calibri"/>
                <a:cs typeface="Calibri"/>
              </a:rPr>
              <a:t>e</a:t>
            </a:r>
            <a:r>
              <a:rPr sz="2800" spc="-45" dirty="0">
                <a:latin typeface="Calibri"/>
                <a:cs typeface="Calibri"/>
              </a:rPr>
              <a:t>r</a:t>
            </a:r>
            <a:r>
              <a:rPr sz="2800" spc="-165" dirty="0">
                <a:latin typeface="Calibri"/>
                <a:cs typeface="Calibri"/>
              </a:rPr>
              <a:t>s</a:t>
            </a:r>
            <a:r>
              <a:rPr sz="2800" spc="-250" dirty="0">
                <a:latin typeface="Calibri"/>
                <a:cs typeface="Calibri"/>
              </a:rPr>
              <a:t>h</a:t>
            </a:r>
            <a:r>
              <a:rPr sz="2800" spc="-35" dirty="0">
                <a:latin typeface="Calibri"/>
                <a:cs typeface="Calibri"/>
              </a:rPr>
              <a:t>i</a:t>
            </a:r>
            <a:r>
              <a:rPr sz="2800" spc="140" dirty="0">
                <a:latin typeface="Calibri"/>
                <a:cs typeface="Calibri"/>
              </a:rPr>
              <a:t>p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085848" y="4712081"/>
            <a:ext cx="677545" cy="528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b="1" spc="-5" dirty="0">
                <a:latin typeface="Calibri"/>
                <a:cs typeface="Calibri"/>
              </a:rPr>
              <a:t>S</a:t>
            </a:r>
            <a:r>
              <a:rPr sz="1800" b="1" spc="-15" dirty="0">
                <a:latin typeface="Calibri"/>
                <a:cs typeface="Calibri"/>
              </a:rPr>
              <a:t>hou</a:t>
            </a:r>
            <a:r>
              <a:rPr sz="1800" b="1" spc="25" dirty="0">
                <a:latin typeface="Calibri"/>
                <a:cs typeface="Calibri"/>
              </a:rPr>
              <a:t>l</a:t>
            </a:r>
            <a:r>
              <a:rPr sz="1800" b="1" spc="-35" dirty="0">
                <a:latin typeface="Calibri"/>
                <a:cs typeface="Calibri"/>
              </a:rPr>
              <a:t>d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D</a:t>
            </a:r>
            <a:r>
              <a:rPr sz="1800" b="1" spc="-70" dirty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16343" y="4712081"/>
            <a:ext cx="401955" cy="528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90" dirty="0">
                <a:latin typeface="Calibri"/>
                <a:cs typeface="Calibri"/>
              </a:rPr>
              <a:t>C</a:t>
            </a:r>
            <a:r>
              <a:rPr sz="1800" b="1" spc="55" dirty="0">
                <a:latin typeface="Calibri"/>
                <a:cs typeface="Calibri"/>
              </a:rPr>
              <a:t>a</a:t>
            </a:r>
            <a:r>
              <a:rPr sz="1800" b="1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6731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D</a:t>
            </a:r>
            <a:r>
              <a:rPr sz="1800" b="1" spc="-70" dirty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37379" y="4642474"/>
            <a:ext cx="596265" cy="5289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spc="-245" dirty="0">
                <a:latin typeface="Calibri"/>
                <a:cs typeface="Calibri"/>
              </a:rPr>
              <a:t>W</a:t>
            </a:r>
            <a:r>
              <a:rPr sz="1800" b="1" spc="55" dirty="0">
                <a:latin typeface="Calibri"/>
                <a:cs typeface="Calibri"/>
              </a:rPr>
              <a:t>a</a:t>
            </a:r>
            <a:r>
              <a:rPr sz="1800" b="1" spc="-15" dirty="0">
                <a:latin typeface="Calibri"/>
                <a:cs typeface="Calibri"/>
              </a:rPr>
              <a:t>n</a:t>
            </a:r>
            <a:r>
              <a:rPr sz="1800" b="1" spc="-160" dirty="0">
                <a:latin typeface="Calibri"/>
                <a:cs typeface="Calibri"/>
              </a:rPr>
              <a:t>t</a:t>
            </a:r>
            <a:r>
              <a:rPr sz="1800" b="1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29209">
              <a:lnSpc>
                <a:spcPct val="100000"/>
              </a:lnSpc>
            </a:pPr>
            <a:r>
              <a:rPr sz="1800" b="1" spc="-150" dirty="0">
                <a:latin typeface="Calibri"/>
                <a:cs typeface="Calibri"/>
              </a:rPr>
              <a:t>T</a:t>
            </a:r>
            <a:r>
              <a:rPr sz="1800" b="1" spc="-70" dirty="0">
                <a:latin typeface="Calibri"/>
                <a:cs typeface="Calibri"/>
              </a:rPr>
              <a:t>o</a:t>
            </a:r>
            <a:r>
              <a:rPr sz="1800" b="1" spc="105" dirty="0">
                <a:latin typeface="Calibri"/>
                <a:cs typeface="Calibri"/>
              </a:rPr>
              <a:t> </a:t>
            </a:r>
            <a:r>
              <a:rPr sz="1800" b="1" spc="5" dirty="0">
                <a:latin typeface="Calibri"/>
                <a:cs typeface="Calibri"/>
              </a:rPr>
              <a:t>D</a:t>
            </a:r>
            <a:r>
              <a:rPr sz="1800" b="1" spc="-70" dirty="0">
                <a:latin typeface="Calibri"/>
                <a:cs typeface="Calibri"/>
              </a:rPr>
              <a:t>o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02793" y="292695"/>
            <a:ext cx="8764270" cy="920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43505" marR="5080" indent="-2631440">
              <a:lnSpc>
                <a:spcPct val="100000"/>
              </a:lnSpc>
              <a:tabLst>
                <a:tab pos="4314825" algn="l"/>
              </a:tabLst>
            </a:pPr>
            <a:r>
              <a:rPr sz="3200" spc="13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8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6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17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200" spc="-1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16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200" spc="-2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35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spc="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75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16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9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100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200" spc="215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200" spc="-9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425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2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1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6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9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8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200" spc="-11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22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19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1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29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3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2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7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11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90" dirty="0">
                <a:solidFill>
                  <a:srgbClr val="775F54"/>
                </a:solidFill>
                <a:latin typeface="Calibri"/>
                <a:cs typeface="Calibri"/>
              </a:rPr>
              <a:t>W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2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22250" y="1622552"/>
          <a:ext cx="8763000" cy="51054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8239">
                <a:tc>
                  <a:txBody>
                    <a:bodyPr/>
                    <a:lstStyle/>
                    <a:p>
                      <a:pPr marL="84455" marR="248285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 </a:t>
                      </a:r>
                      <a:r>
                        <a:rPr sz="1400" b="1" i="1" spc="-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400" b="1" i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400" b="1" i="1" spc="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(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165100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spc="-1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mm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400" b="1" i="1" spc="-1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R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1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 </a:t>
                      </a: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Co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mp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(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75565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400" b="1" spc="-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4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spc="-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4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400" b="1" i="1" spc="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i="1" spc="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ul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58115">
                        <a:lnSpc>
                          <a:spcPct val="100000"/>
                        </a:lnSpc>
                      </a:pP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 </a:t>
                      </a: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mp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400" b="1" i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1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400" b="1" i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400" b="1" i="1" spc="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(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264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314325" marR="97155" indent="-228600">
                        <a:lnSpc>
                          <a:spcPct val="100000"/>
                        </a:lnSpc>
                      </a:pPr>
                      <a:r>
                        <a:rPr sz="1300" spc="-2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4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300" spc="-14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7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3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74574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314325" marR="187325" indent="-228600">
                        <a:lnSpc>
                          <a:spcPct val="100000"/>
                        </a:lnSpc>
                      </a:pPr>
                      <a:r>
                        <a:rPr sz="1300" spc="-2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4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300" spc="-14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 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;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7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02793" y="292695"/>
            <a:ext cx="8764270" cy="920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43505" marR="5080" indent="-2631440">
              <a:lnSpc>
                <a:spcPct val="100000"/>
              </a:lnSpc>
              <a:tabLst>
                <a:tab pos="4314825" algn="l"/>
              </a:tabLst>
            </a:pPr>
            <a:r>
              <a:rPr sz="3200" spc="13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8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6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17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200" spc="-1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16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200" spc="-2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35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spc="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75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16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9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100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200" spc="215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200" spc="-9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425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2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1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6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9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8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200" spc="-11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22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19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1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29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3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2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7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11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90" dirty="0">
                <a:solidFill>
                  <a:srgbClr val="775F54"/>
                </a:solidFill>
                <a:latin typeface="Calibri"/>
                <a:cs typeface="Calibri"/>
              </a:rPr>
              <a:t>W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2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22250" y="1944370"/>
          <a:ext cx="8763000" cy="46177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8239">
                <a:tc>
                  <a:txBody>
                    <a:bodyPr/>
                    <a:lstStyle/>
                    <a:p>
                      <a:pPr marL="84455" marR="248285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 </a:t>
                      </a:r>
                      <a:r>
                        <a:rPr sz="1400" b="1" i="1" spc="-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400" b="1" i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400" b="1" i="1" spc="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165100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spc="-1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mm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400" b="1" i="1" spc="-1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R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1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 </a:t>
                      </a: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mp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75565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400" b="1" spc="-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4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spc="-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4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400" b="1" i="1" spc="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i="1" spc="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(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58115">
                        <a:lnSpc>
                          <a:spcPct val="100000"/>
                        </a:lnSpc>
                      </a:pP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 </a:t>
                      </a: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mp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400" b="1" i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400" b="1" i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1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400" b="1" i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400" b="1" i="1" spc="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20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45745" marR="81915" indent="-228600">
                        <a:lnSpc>
                          <a:spcPct val="100000"/>
                        </a:lnSpc>
                      </a:pPr>
                      <a:r>
                        <a:rPr sz="1300" spc="-2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4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4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add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3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-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28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203200" marR="140970" indent="-117475">
                        <a:lnSpc>
                          <a:spcPct val="100000"/>
                        </a:lnSpc>
                      </a:pPr>
                      <a:r>
                        <a:rPr sz="1300" spc="-2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3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4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a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02793" y="292695"/>
            <a:ext cx="8764270" cy="920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43505" marR="5080" indent="-2631440">
              <a:lnSpc>
                <a:spcPct val="100000"/>
              </a:lnSpc>
              <a:tabLst>
                <a:tab pos="4314825" algn="l"/>
              </a:tabLst>
            </a:pPr>
            <a:r>
              <a:rPr sz="3200" spc="13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8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6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17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200" spc="-1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16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200" spc="-2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35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spc="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75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16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9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100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200" spc="215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200" spc="-9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425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2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1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6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9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8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200" spc="-11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22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19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1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29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3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2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7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11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90" dirty="0">
                <a:solidFill>
                  <a:srgbClr val="775F54"/>
                </a:solidFill>
                <a:latin typeface="Calibri"/>
                <a:cs typeface="Calibri"/>
              </a:rPr>
              <a:t>W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2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22250" y="2035810"/>
          <a:ext cx="8763000" cy="43129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158239">
                <a:tc>
                  <a:txBody>
                    <a:bodyPr/>
                    <a:lstStyle/>
                    <a:p>
                      <a:pPr marL="84455" marR="248285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 </a:t>
                      </a:r>
                      <a:r>
                        <a:rPr sz="1400" b="1" i="1" spc="-1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400" b="1" i="1" spc="-9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400" b="1" i="1" spc="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(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165100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spc="-17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mm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400" b="1" i="1" spc="-1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R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1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 </a:t>
                      </a: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mp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(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75565">
                        <a:lnSpc>
                          <a:spcPct val="100000"/>
                        </a:lnSpc>
                      </a:pP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8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-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400" b="1" spc="-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4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400" b="1" i="1" spc="-1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4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400" b="1" i="1" spc="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i="1" spc="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400" b="1" i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(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58115">
                        <a:lnSpc>
                          <a:spcPct val="100000"/>
                        </a:lnSpc>
                      </a:pP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 </a:t>
                      </a:r>
                      <a:r>
                        <a:rPr sz="14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mp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spc="-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4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-1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4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4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400" b="1" i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400" b="1" i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-1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400" b="1" i="1" spc="-5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4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400" b="1" i="1" spc="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400" b="1" i="1" spc="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(</a:t>
                      </a:r>
                      <a:r>
                        <a:rPr sz="14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4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4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4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4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4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4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6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6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6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6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6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6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6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6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6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03200" marR="97790" indent="-117475">
                        <a:lnSpc>
                          <a:spcPct val="100000"/>
                        </a:lnSpc>
                      </a:pPr>
                      <a:r>
                        <a:rPr sz="13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6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  <a:p>
                      <a:pPr marL="203200" marR="203200">
                        <a:lnSpc>
                          <a:spcPct val="100000"/>
                        </a:lnSpc>
                      </a:pPr>
                      <a:r>
                        <a:rPr sz="1300" spc="-15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l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28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203200" marR="114935" indent="-117475">
                        <a:lnSpc>
                          <a:spcPct val="100000"/>
                        </a:lnSpc>
                      </a:pPr>
                      <a:r>
                        <a:rPr sz="13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3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7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02793" y="292695"/>
            <a:ext cx="8764270" cy="920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643505" marR="5080" indent="-2631440">
              <a:lnSpc>
                <a:spcPct val="100000"/>
              </a:lnSpc>
              <a:tabLst>
                <a:tab pos="4314825" algn="l"/>
              </a:tabLst>
            </a:pPr>
            <a:r>
              <a:rPr sz="3200" spc="13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85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6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17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200" spc="-15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16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200" spc="-2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350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spc="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75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165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9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100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200" spc="215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200" spc="-9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425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2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1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6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9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8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200" spc="-11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220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195" dirty="0">
                <a:solidFill>
                  <a:srgbClr val="775F54"/>
                </a:solidFill>
                <a:latin typeface="Calibri"/>
                <a:cs typeface="Calibri"/>
              </a:rPr>
              <a:t>g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1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29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30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200" spc="-120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200" spc="6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7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-210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200" spc="110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200" spc="-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200" spc="90" dirty="0">
                <a:solidFill>
                  <a:srgbClr val="775F54"/>
                </a:solidFill>
                <a:latin typeface="Calibri"/>
                <a:cs typeface="Calibri"/>
              </a:rPr>
              <a:t>W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229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200" spc="-60" dirty="0">
                <a:solidFill>
                  <a:srgbClr val="775F54"/>
                </a:solidFill>
                <a:latin typeface="Calibri"/>
                <a:cs typeface="Calibri"/>
              </a:rPr>
              <a:t>k</a:t>
            </a:r>
            <a:r>
              <a:rPr sz="3200" spc="-280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2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2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200" spc="2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200">
              <a:latin typeface="Calibri"/>
              <a:cs typeface="Calibri"/>
            </a:endParaRP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22250" y="2142489"/>
          <a:ext cx="8763000" cy="42062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34439">
                <a:tc>
                  <a:txBody>
                    <a:bodyPr/>
                    <a:lstStyle/>
                    <a:p>
                      <a:pPr marL="84455" marR="186055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 </a:t>
                      </a:r>
                      <a:r>
                        <a:rPr sz="15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7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 H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 </a:t>
                      </a:r>
                      <a:r>
                        <a:rPr sz="1500" b="1" i="1" spc="-1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10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5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u</a:t>
                      </a:r>
                      <a:r>
                        <a:rPr sz="1500" b="1" i="1" spc="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-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090" marR="86995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5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5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500" b="1" i="1" spc="-17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mm</a:t>
                      </a:r>
                      <a:r>
                        <a:rPr sz="15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500" b="1" i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500" b="1" i="1" spc="-16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r>
                        <a:rPr sz="15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1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g 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69215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-1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W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k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sz="1500" b="1" spc="-1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 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0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500" b="1" i="1" spc="-10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500" b="1" i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</a:t>
                      </a:r>
                      <a:r>
                        <a:rPr sz="1500" b="1" i="1" spc="-1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rr</a:t>
                      </a:r>
                      <a:r>
                        <a:rPr sz="1500" b="1" i="1" spc="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i="1" spc="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(E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1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f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90805">
                        <a:lnSpc>
                          <a:spcPct val="100000"/>
                        </a:lnSpc>
                      </a:pP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 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-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 </a:t>
                      </a: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5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T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 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500" b="1" i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a</a:t>
                      </a:r>
                      <a:r>
                        <a:rPr sz="1500" b="1" i="1" spc="-19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n</a:t>
                      </a:r>
                      <a:r>
                        <a:rPr sz="1500" b="1" i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ta</a:t>
                      </a:r>
                      <a:r>
                        <a:rPr sz="1500" b="1" i="1" spc="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g</a:t>
                      </a:r>
                      <a:r>
                        <a:rPr sz="1500" b="1" i="1" spc="8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? </a:t>
                      </a:r>
                      <a:r>
                        <a:rPr sz="15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(</a:t>
                      </a:r>
                      <a:r>
                        <a:rPr sz="15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sz="15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5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5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/</a:t>
                      </a:r>
                      <a:r>
                        <a:rPr sz="1500" b="1" spc="5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)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5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500" b="1" spc="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li</a:t>
                      </a:r>
                      <a:r>
                        <a:rPr sz="15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500" b="1" spc="9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500" b="1" spc="-1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5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5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5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5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endParaRPr sz="15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45745" marR="1905" indent="-228600">
                        <a:lnSpc>
                          <a:spcPct val="100000"/>
                        </a:lnSpc>
                      </a:pPr>
                      <a:r>
                        <a:rPr sz="13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8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8308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245745" marR="95250" indent="-228600">
                        <a:lnSpc>
                          <a:spcPct val="100000"/>
                        </a:lnSpc>
                      </a:pPr>
                      <a:r>
                        <a:rPr sz="1300" spc="-8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-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3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6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3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5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3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5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4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rr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300" spc="-3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2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3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1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-10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2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300" spc="-5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8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300" spc="-10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300" spc="-5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300" spc="-9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12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300" spc="3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300" spc="-3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300" spc="-6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3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.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65154" rIns="0" bIns="0" rtlCol="0">
            <a:spAutoFit/>
          </a:bodyPr>
          <a:lstStyle/>
          <a:p>
            <a:pPr marL="2101215" marR="5080" indent="-1292860">
              <a:lnSpc>
                <a:spcPct val="100000"/>
              </a:lnSpc>
            </a:pPr>
            <a:r>
              <a:rPr sz="3500" spc="345" dirty="0"/>
              <a:t>Q</a:t>
            </a:r>
            <a:r>
              <a:rPr sz="3500" spc="-305" dirty="0"/>
              <a:t>u</a:t>
            </a:r>
            <a:r>
              <a:rPr sz="3500" spc="5" dirty="0"/>
              <a:t>e</a:t>
            </a:r>
            <a:r>
              <a:rPr sz="3500" spc="-210" dirty="0"/>
              <a:t>s</a:t>
            </a:r>
            <a:r>
              <a:rPr sz="3500" spc="-229" dirty="0"/>
              <a:t>t</a:t>
            </a:r>
            <a:r>
              <a:rPr sz="3500" spc="-40" dirty="0"/>
              <a:t>i</a:t>
            </a:r>
            <a:r>
              <a:rPr sz="3500" spc="-100" dirty="0"/>
              <a:t>o</a:t>
            </a:r>
            <a:r>
              <a:rPr sz="3500" spc="-310" dirty="0"/>
              <a:t>n</a:t>
            </a:r>
            <a:r>
              <a:rPr sz="3500" spc="25" dirty="0"/>
              <a:t>s</a:t>
            </a:r>
            <a:r>
              <a:rPr sz="3500" spc="-70" dirty="0"/>
              <a:t> </a:t>
            </a:r>
            <a:r>
              <a:rPr sz="3500" spc="20" dirty="0"/>
              <a:t>f</a:t>
            </a:r>
            <a:r>
              <a:rPr sz="3500" spc="-100" dirty="0"/>
              <a:t>o</a:t>
            </a:r>
            <a:r>
              <a:rPr sz="3500" spc="-50" dirty="0"/>
              <a:t>r</a:t>
            </a:r>
            <a:r>
              <a:rPr sz="3500" spc="165" dirty="0"/>
              <a:t> </a:t>
            </a:r>
            <a:r>
              <a:rPr sz="3500" spc="-180" dirty="0"/>
              <a:t>E</a:t>
            </a:r>
            <a:r>
              <a:rPr sz="3500" spc="-130" dirty="0"/>
              <a:t>v</a:t>
            </a:r>
            <a:r>
              <a:rPr sz="3500" spc="254" dirty="0"/>
              <a:t>a</a:t>
            </a:r>
            <a:r>
              <a:rPr sz="3500" spc="-40" dirty="0"/>
              <a:t>l</a:t>
            </a:r>
            <a:r>
              <a:rPr sz="3500" spc="-305" dirty="0"/>
              <a:t>u</a:t>
            </a:r>
            <a:r>
              <a:rPr sz="3500" spc="254" dirty="0"/>
              <a:t>a</a:t>
            </a:r>
            <a:r>
              <a:rPr sz="3500" spc="-229" dirty="0"/>
              <a:t>t</a:t>
            </a:r>
            <a:r>
              <a:rPr sz="3500" spc="-40" dirty="0"/>
              <a:t>i</a:t>
            </a:r>
            <a:r>
              <a:rPr sz="3500" spc="-310" dirty="0"/>
              <a:t>n</a:t>
            </a:r>
            <a:r>
              <a:rPr sz="3500" spc="380" dirty="0"/>
              <a:t>g</a:t>
            </a:r>
            <a:r>
              <a:rPr sz="3500" spc="40" dirty="0"/>
              <a:t> </a:t>
            </a:r>
            <a:r>
              <a:rPr sz="3500" spc="-229" dirty="0"/>
              <a:t>t</a:t>
            </a:r>
            <a:r>
              <a:rPr sz="3500" spc="-310" dirty="0"/>
              <a:t>h</a:t>
            </a:r>
            <a:r>
              <a:rPr sz="3500" spc="75" dirty="0"/>
              <a:t>e</a:t>
            </a:r>
            <a:r>
              <a:rPr sz="3500" spc="105" dirty="0"/>
              <a:t> </a:t>
            </a:r>
            <a:r>
              <a:rPr sz="3500" spc="-114" dirty="0"/>
              <a:t>I</a:t>
            </a:r>
            <a:r>
              <a:rPr sz="3500" spc="-310" dirty="0"/>
              <a:t>n</a:t>
            </a:r>
            <a:r>
              <a:rPr sz="3500" spc="-229" dirty="0"/>
              <a:t>t</a:t>
            </a:r>
            <a:r>
              <a:rPr sz="3500" spc="5" dirty="0"/>
              <a:t>e</a:t>
            </a:r>
            <a:r>
              <a:rPr sz="3500" dirty="0"/>
              <a:t>r</a:t>
            </a:r>
            <a:r>
              <a:rPr sz="3500" spc="-310" dirty="0"/>
              <a:t>n</a:t>
            </a:r>
            <a:r>
              <a:rPr sz="3500" spc="254" dirty="0"/>
              <a:t>a</a:t>
            </a:r>
            <a:r>
              <a:rPr sz="3500" spc="-10" dirty="0"/>
              <a:t>l </a:t>
            </a:r>
            <a:r>
              <a:rPr sz="3500" spc="140" dirty="0"/>
              <a:t>S</a:t>
            </a:r>
            <a:r>
              <a:rPr sz="3500" spc="-229" dirty="0"/>
              <a:t>t</a:t>
            </a:r>
            <a:r>
              <a:rPr sz="3500" spc="-100" dirty="0"/>
              <a:t>r</a:t>
            </a:r>
            <a:r>
              <a:rPr sz="3500" spc="254" dirty="0"/>
              <a:t>a</a:t>
            </a:r>
            <a:r>
              <a:rPr sz="3500" spc="-229" dirty="0"/>
              <a:t>t</a:t>
            </a:r>
            <a:r>
              <a:rPr sz="3500" spc="5" dirty="0"/>
              <a:t>e</a:t>
            </a:r>
            <a:r>
              <a:rPr sz="3500" spc="280" dirty="0"/>
              <a:t>g</a:t>
            </a:r>
            <a:r>
              <a:rPr sz="3500" spc="-40" dirty="0"/>
              <a:t>i</a:t>
            </a:r>
            <a:r>
              <a:rPr sz="3500" spc="185" dirty="0"/>
              <a:t>c</a:t>
            </a:r>
            <a:r>
              <a:rPr sz="3500" spc="-175" dirty="0"/>
              <a:t> </a:t>
            </a:r>
            <a:r>
              <a:rPr sz="3500" spc="85" dirty="0"/>
              <a:t>A</a:t>
            </a:r>
            <a:r>
              <a:rPr sz="3500" spc="-210" dirty="0"/>
              <a:t>ss</a:t>
            </a:r>
            <a:r>
              <a:rPr sz="3500" spc="-305" dirty="0"/>
              <a:t>u</a:t>
            </a:r>
            <a:r>
              <a:rPr sz="3500" spc="-465" dirty="0"/>
              <a:t>m</a:t>
            </a:r>
            <a:r>
              <a:rPr sz="3500" spc="90" dirty="0"/>
              <a:t>p</a:t>
            </a:r>
            <a:r>
              <a:rPr sz="3500" spc="-229" dirty="0"/>
              <a:t>t</a:t>
            </a:r>
            <a:r>
              <a:rPr sz="3500" spc="-40" dirty="0"/>
              <a:t>i</a:t>
            </a:r>
            <a:r>
              <a:rPr sz="3500" spc="-100" dirty="0"/>
              <a:t>o</a:t>
            </a:r>
            <a:r>
              <a:rPr sz="3500" spc="-310" dirty="0"/>
              <a:t>n</a:t>
            </a:r>
            <a:r>
              <a:rPr sz="3500" spc="25" dirty="0"/>
              <a:t>s</a:t>
            </a:r>
            <a:endParaRPr sz="3500"/>
          </a:p>
        </p:txBody>
      </p:sp>
      <p:sp>
        <p:nvSpPr>
          <p:cNvPr id="3" name="object 3"/>
          <p:cNvSpPr txBox="1"/>
          <p:nvPr/>
        </p:nvSpPr>
        <p:spPr>
          <a:xfrm>
            <a:off x="691387" y="1766189"/>
            <a:ext cx="7717155" cy="4491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buClr>
                <a:srgbClr val="DD8046"/>
              </a:buClr>
              <a:buAutoNum type="arabicPeriod"/>
              <a:tabLst>
                <a:tab pos="528320" algn="l"/>
              </a:tabLst>
            </a:pPr>
            <a:r>
              <a:rPr sz="1800" spc="-40" dirty="0">
                <a:latin typeface="Calibri"/>
                <a:cs typeface="Calibri"/>
              </a:rPr>
              <a:t>H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50" dirty="0">
                <a:latin typeface="Calibri"/>
                <a:cs typeface="Calibri"/>
              </a:rPr>
              <a:t>g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k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dirty="0">
                <a:latin typeface="Calibri"/>
                <a:cs typeface="Calibri"/>
              </a:rPr>
              <a:t>ee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9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d?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1"/>
              </a:spcBef>
              <a:buClr>
                <a:srgbClr val="DD8046"/>
              </a:buClr>
              <a:buFont typeface="Calibri"/>
              <a:buAutoNum type="arabicPeriod"/>
            </a:pPr>
            <a:endParaRPr sz="15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Clr>
                <a:srgbClr val="DD8046"/>
              </a:buClr>
              <a:buAutoNum type="arabicPeriod"/>
              <a:tabLst>
                <a:tab pos="528320" algn="l"/>
              </a:tabLst>
            </a:pP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175" dirty="0">
                <a:latin typeface="Calibri"/>
                <a:cs typeface="Calibri"/>
              </a:rPr>
              <a:t>a</a:t>
            </a:r>
            <a:r>
              <a:rPr sz="1800" spc="3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7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b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90" dirty="0">
                <a:latin typeface="Calibri"/>
                <a:cs typeface="Calibri"/>
              </a:rPr>
              <a:t>w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ch</a:t>
            </a:r>
            <a:r>
              <a:rPr sz="1800" spc="-7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1"/>
              </a:spcBef>
              <a:buClr>
                <a:srgbClr val="DD8046"/>
              </a:buClr>
              <a:buFont typeface="Calibri"/>
              <a:buAutoNum type="arabicPeriod"/>
            </a:pPr>
            <a:endParaRPr sz="15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Clr>
                <a:srgbClr val="DD8046"/>
              </a:buClr>
              <a:buAutoNum type="arabicPeriod"/>
              <a:tabLst>
                <a:tab pos="528320" algn="l"/>
              </a:tabLst>
            </a:pPr>
            <a:r>
              <a:rPr sz="1800" spc="-20" dirty="0">
                <a:latin typeface="Calibri"/>
                <a:cs typeface="Calibri"/>
              </a:rPr>
              <a:t>D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e</a:t>
            </a:r>
            <a:r>
              <a:rPr sz="1800" spc="114" dirty="0">
                <a:latin typeface="Calibri"/>
                <a:cs typeface="Calibri"/>
              </a:rPr>
              <a:t>x</a:t>
            </a:r>
            <a:r>
              <a:rPr sz="1800" spc="50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4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45" dirty="0">
                <a:latin typeface="Calibri"/>
                <a:cs typeface="Calibri"/>
              </a:rPr>
              <a:t>g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95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d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240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40" dirty="0">
                <a:latin typeface="Calibri"/>
                <a:cs typeface="Calibri"/>
              </a:rPr>
              <a:t>j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5" dirty="0">
                <a:latin typeface="Calibri"/>
                <a:cs typeface="Calibri"/>
              </a:rPr>
              <a:t>k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05" dirty="0">
                <a:latin typeface="Calibri"/>
                <a:cs typeface="Calibri"/>
              </a:rPr>
              <a:t>ss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527685">
              <a:lnSpc>
                <a:spcPct val="100000"/>
              </a:lnSpc>
              <a:spcBef>
                <a:spcPts val="1080"/>
              </a:spcBef>
            </a:pP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70" dirty="0">
                <a:latin typeface="Calibri"/>
                <a:cs typeface="Calibri"/>
              </a:rPr>
              <a:t>z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45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Clr>
                <a:srgbClr val="DD8046"/>
              </a:buClr>
              <a:buAutoNum type="arabicPeriod" startAt="4"/>
              <a:tabLst>
                <a:tab pos="528320" algn="l"/>
              </a:tabLst>
            </a:pP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9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60" dirty="0">
                <a:latin typeface="Calibri"/>
                <a:cs typeface="Calibri"/>
              </a:rPr>
              <a:t>o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5" dirty="0">
                <a:latin typeface="Calibri"/>
                <a:cs typeface="Calibri"/>
              </a:rPr>
              <a:t>l</a:t>
            </a:r>
            <a:r>
              <a:rPr sz="1800" spc="7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f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527685">
              <a:lnSpc>
                <a:spcPct val="100000"/>
              </a:lnSpc>
              <a:spcBef>
                <a:spcPts val="1080"/>
              </a:spcBef>
            </a:pPr>
            <a:r>
              <a:rPr sz="1800" spc="-105" dirty="0">
                <a:latin typeface="Calibri"/>
                <a:cs typeface="Calibri"/>
              </a:rPr>
              <a:t>s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35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v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4"/>
              </a:spcBef>
            </a:pPr>
            <a:endParaRPr sz="150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Clr>
                <a:srgbClr val="DD8046"/>
              </a:buClr>
              <a:buAutoNum type="arabicPeriod" startAt="5"/>
              <a:tabLst>
                <a:tab pos="528320" algn="l"/>
              </a:tabLst>
            </a:pPr>
            <a:r>
              <a:rPr sz="1800" spc="-40" dirty="0">
                <a:latin typeface="Calibri"/>
                <a:cs typeface="Calibri"/>
              </a:rPr>
              <a:t>H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-125" dirty="0">
                <a:latin typeface="Calibri"/>
                <a:cs typeface="Calibri"/>
              </a:rPr>
              <a:t>w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70" dirty="0">
                <a:latin typeface="Calibri"/>
                <a:cs typeface="Calibri"/>
              </a:rPr>
              <a:t>r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65" dirty="0">
                <a:latin typeface="Calibri"/>
                <a:cs typeface="Calibri"/>
              </a:rPr>
              <a:t>c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2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110" dirty="0">
                <a:latin typeface="Calibri"/>
                <a:cs typeface="Calibri"/>
              </a:rPr>
              <a:t>t</a:t>
            </a:r>
            <a:r>
              <a:rPr sz="1800" spc="-180" dirty="0">
                <a:latin typeface="Calibri"/>
                <a:cs typeface="Calibri"/>
              </a:rPr>
              <a:t>-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0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150" dirty="0">
                <a:latin typeface="Calibri"/>
                <a:cs typeface="Calibri"/>
              </a:rPr>
              <a:t>g</a:t>
            </a:r>
            <a:r>
              <a:rPr sz="1800" spc="-180" dirty="0">
                <a:latin typeface="Calibri"/>
                <a:cs typeface="Calibri"/>
              </a:rPr>
              <a:t>-</a:t>
            </a:r>
            <a:r>
              <a:rPr sz="1800" spc="-18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0" dirty="0">
                <a:latin typeface="Calibri"/>
                <a:cs typeface="Calibri"/>
              </a:rPr>
              <a:t>r</a:t>
            </a:r>
            <a:r>
              <a:rPr sz="1800" spc="-60" dirty="0">
                <a:latin typeface="Calibri"/>
                <a:cs typeface="Calibri"/>
              </a:rPr>
              <a:t>m</a:t>
            </a:r>
            <a:r>
              <a:rPr sz="1800" spc="-11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9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45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  <a:p>
            <a:pPr marL="527685" marR="5080" indent="-514984">
              <a:lnSpc>
                <a:spcPct val="150100"/>
              </a:lnSpc>
              <a:spcBef>
                <a:spcPts val="690"/>
              </a:spcBef>
              <a:buClr>
                <a:srgbClr val="DD8046"/>
              </a:buClr>
              <a:buAutoNum type="arabicPeriod" startAt="5"/>
              <a:tabLst>
                <a:tab pos="528320" algn="l"/>
              </a:tabLst>
            </a:pPr>
            <a:r>
              <a:rPr sz="1800" spc="-40" dirty="0">
                <a:latin typeface="Calibri"/>
                <a:cs typeface="Calibri"/>
              </a:rPr>
              <a:t>H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40" dirty="0">
                <a:latin typeface="Calibri"/>
                <a:cs typeface="Calibri"/>
              </a:rPr>
              <a:t>g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95" dirty="0">
                <a:latin typeface="Calibri"/>
                <a:cs typeface="Calibri"/>
              </a:rPr>
              <a:t>c</a:t>
            </a:r>
            <a:r>
              <a:rPr sz="1800" spc="-110" dirty="0">
                <a:latin typeface="Calibri"/>
                <a:cs typeface="Calibri"/>
              </a:rPr>
              <a:t> 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75" dirty="0">
                <a:latin typeface="Calibri"/>
                <a:cs typeface="Calibri"/>
              </a:rPr>
              <a:t>t</a:t>
            </a:r>
            <a:r>
              <a:rPr sz="1800" spc="12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h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30" dirty="0">
                <a:latin typeface="Calibri"/>
                <a:cs typeface="Calibri"/>
              </a:rPr>
              <a:t>w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65" dirty="0">
                <a:latin typeface="Calibri"/>
                <a:cs typeface="Calibri"/>
              </a:rPr>
              <a:t>k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90" dirty="0">
                <a:latin typeface="Calibri"/>
                <a:cs typeface="Calibri"/>
              </a:rPr>
              <a:t>d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85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90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45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DD8046"/>
              </a:buClr>
              <a:buFont typeface="Calibri"/>
              <a:buAutoNum type="arabicPeriod" startAt="5"/>
            </a:pPr>
            <a:endParaRPr sz="1550">
              <a:latin typeface="Times New Roman"/>
              <a:cs typeface="Times New Roman"/>
            </a:endParaRPr>
          </a:p>
          <a:p>
            <a:pPr marL="527685" indent="-514984">
              <a:lnSpc>
                <a:spcPct val="100000"/>
              </a:lnSpc>
              <a:buClr>
                <a:srgbClr val="DD8046"/>
              </a:buClr>
              <a:buAutoNum type="arabicPeriod" startAt="5"/>
              <a:tabLst>
                <a:tab pos="528320" algn="l"/>
              </a:tabLst>
            </a:pP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30" dirty="0">
                <a:latin typeface="Calibri"/>
                <a:cs typeface="Calibri"/>
              </a:rPr>
              <a:t>r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130" dirty="0">
                <a:latin typeface="Calibri"/>
                <a:cs typeface="Calibri"/>
              </a:rPr>
              <a:t>w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3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35" dirty="0">
                <a:latin typeface="Calibri"/>
                <a:cs typeface="Calibri"/>
              </a:rPr>
              <a:t>e</a:t>
            </a:r>
            <a:r>
              <a:rPr sz="1800" spc="80" dirty="0">
                <a:latin typeface="Calibri"/>
                <a:cs typeface="Calibri"/>
              </a:rPr>
              <a:t>w</a:t>
            </a:r>
            <a:r>
              <a:rPr sz="1800" spc="-80" dirty="0">
                <a:latin typeface="Calibri"/>
                <a:cs typeface="Calibri"/>
              </a:rPr>
              <a:t> </a:t>
            </a:r>
            <a:r>
              <a:rPr sz="1800" spc="-70" dirty="0">
                <a:latin typeface="Calibri"/>
                <a:cs typeface="Calibri"/>
              </a:rPr>
              <a:t>c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65" dirty="0">
                <a:latin typeface="Calibri"/>
                <a:cs typeface="Calibri"/>
              </a:rPr>
              <a:t>v</a:t>
            </a:r>
            <a:r>
              <a:rPr sz="1800" spc="35" dirty="0">
                <a:latin typeface="Calibri"/>
                <a:cs typeface="Calibri"/>
              </a:rPr>
              <a:t>e 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45" dirty="0">
                <a:latin typeface="Calibri"/>
                <a:cs typeface="Calibri"/>
              </a:rPr>
              <a:t>d</a:t>
            </a:r>
            <a:r>
              <a:rPr sz="1800" spc="-60" dirty="0">
                <a:latin typeface="Calibri"/>
                <a:cs typeface="Calibri"/>
              </a:rPr>
              <a:t>v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105" dirty="0">
                <a:latin typeface="Calibri"/>
                <a:cs typeface="Calibri"/>
              </a:rPr>
              <a:t>g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45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spc="310" dirty="0"/>
              <a:t>C</a:t>
            </a:r>
            <a:r>
              <a:rPr sz="4400" spc="-385" dirty="0"/>
              <a:t>h</a:t>
            </a:r>
            <a:r>
              <a:rPr sz="4400" spc="315" dirty="0"/>
              <a:t>a</a:t>
            </a:r>
            <a:r>
              <a:rPr sz="4400" spc="114" dirty="0"/>
              <a:t>p</a:t>
            </a:r>
            <a:r>
              <a:rPr sz="4400" spc="-285" dirty="0"/>
              <a:t>t</a:t>
            </a:r>
            <a:r>
              <a:rPr sz="4400" spc="5" dirty="0"/>
              <a:t>e</a:t>
            </a:r>
            <a:r>
              <a:rPr sz="4400" spc="-65" dirty="0"/>
              <a:t>r</a:t>
            </a:r>
            <a:r>
              <a:rPr sz="4400" spc="210" dirty="0"/>
              <a:t> </a:t>
            </a:r>
            <a:r>
              <a:rPr sz="4400" spc="480" dirty="0"/>
              <a:t>4</a:t>
            </a:r>
            <a:r>
              <a:rPr sz="4400" spc="-80" dirty="0"/>
              <a:t> </a:t>
            </a:r>
            <a:r>
              <a:rPr sz="4400" spc="-75" dirty="0"/>
              <a:t>P</a:t>
            </a:r>
            <a:r>
              <a:rPr sz="4400" spc="-120" dirty="0"/>
              <a:t>r</a:t>
            </a:r>
            <a:r>
              <a:rPr sz="4400" spc="315" dirty="0"/>
              <a:t>a</a:t>
            </a:r>
            <a:r>
              <a:rPr sz="4400" spc="-170" dirty="0"/>
              <a:t>c</a:t>
            </a:r>
            <a:r>
              <a:rPr sz="4400" spc="-300" dirty="0"/>
              <a:t>t</a:t>
            </a:r>
            <a:r>
              <a:rPr sz="4400" spc="-45" dirty="0"/>
              <a:t>i</a:t>
            </a:r>
            <a:r>
              <a:rPr sz="4400" spc="-170" dirty="0"/>
              <a:t>c</a:t>
            </a:r>
            <a:r>
              <a:rPr sz="4400" spc="315" dirty="0"/>
              <a:t>a</a:t>
            </a:r>
            <a:r>
              <a:rPr sz="4400" spc="-10" dirty="0"/>
              <a:t>l</a:t>
            </a:r>
            <a:r>
              <a:rPr sz="4400" spc="150" dirty="0"/>
              <a:t> </a:t>
            </a:r>
            <a:r>
              <a:rPr sz="4400" spc="-160" dirty="0"/>
              <a:t>L</a:t>
            </a:r>
            <a:r>
              <a:rPr sz="4400" spc="5" dirty="0"/>
              <a:t>e</a:t>
            </a:r>
            <a:r>
              <a:rPr sz="4400" spc="-260" dirty="0"/>
              <a:t>ss</a:t>
            </a:r>
            <a:r>
              <a:rPr sz="4400" spc="-120" dirty="0"/>
              <a:t>o</a:t>
            </a:r>
            <a:r>
              <a:rPr sz="4400" spc="-375" dirty="0"/>
              <a:t>n</a:t>
            </a:r>
            <a:r>
              <a:rPr sz="4400" spc="35" dirty="0"/>
              <a:t>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716960" y="2052954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2467" y="1958339"/>
            <a:ext cx="0" cy="88900"/>
          </a:xfrm>
          <a:custGeom>
            <a:avLst/>
            <a:gdLst/>
            <a:ahLst/>
            <a:cxnLst/>
            <a:rect l="l" t="t" r="r" b="b"/>
            <a:pathLst>
              <a:path h="88900">
                <a:moveTo>
                  <a:pt x="0" y="0"/>
                </a:moveTo>
                <a:lnTo>
                  <a:pt x="0" y="88900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16960" y="1953260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016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21587" y="1958915"/>
            <a:ext cx="0" cy="88265"/>
          </a:xfrm>
          <a:custGeom>
            <a:avLst/>
            <a:gdLst/>
            <a:ahLst/>
            <a:cxnLst/>
            <a:rect l="l" t="t" r="r" b="b"/>
            <a:pathLst>
              <a:path h="88264">
                <a:moveTo>
                  <a:pt x="0" y="0"/>
                </a:moveTo>
                <a:lnTo>
                  <a:pt x="0" y="88106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16960" y="2628264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22467" y="2534920"/>
            <a:ext cx="0" cy="87630"/>
          </a:xfrm>
          <a:custGeom>
            <a:avLst/>
            <a:gdLst/>
            <a:ahLst/>
            <a:cxnLst/>
            <a:rect l="l" t="t" r="r" b="b"/>
            <a:pathLst>
              <a:path h="87630">
                <a:moveTo>
                  <a:pt x="0" y="0"/>
                </a:moveTo>
                <a:lnTo>
                  <a:pt x="0" y="87630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16960" y="2529204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21587" y="2534987"/>
            <a:ext cx="0" cy="88265"/>
          </a:xfrm>
          <a:custGeom>
            <a:avLst/>
            <a:gdLst/>
            <a:ahLst/>
            <a:cxnLst/>
            <a:rect l="l" t="t" r="r" b="b"/>
            <a:pathLst>
              <a:path h="88264">
                <a:moveTo>
                  <a:pt x="0" y="0"/>
                </a:moveTo>
                <a:lnTo>
                  <a:pt x="0" y="88106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716960" y="3693795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22467" y="3600450"/>
            <a:ext cx="0" cy="87630"/>
          </a:xfrm>
          <a:custGeom>
            <a:avLst/>
            <a:gdLst/>
            <a:ahLst/>
            <a:cxnLst/>
            <a:rect l="l" t="t" r="r" b="b"/>
            <a:pathLst>
              <a:path h="87629">
                <a:moveTo>
                  <a:pt x="0" y="0"/>
                </a:moveTo>
                <a:lnTo>
                  <a:pt x="0" y="87629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716960" y="3594734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821587" y="3600517"/>
            <a:ext cx="0" cy="88265"/>
          </a:xfrm>
          <a:custGeom>
            <a:avLst/>
            <a:gdLst/>
            <a:ahLst/>
            <a:cxnLst/>
            <a:rect l="l" t="t" r="r" b="b"/>
            <a:pathLst>
              <a:path h="88264">
                <a:moveTo>
                  <a:pt x="0" y="0"/>
                </a:moveTo>
                <a:lnTo>
                  <a:pt x="0" y="88106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716960" y="4514215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29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722467" y="4420870"/>
            <a:ext cx="0" cy="87630"/>
          </a:xfrm>
          <a:custGeom>
            <a:avLst/>
            <a:gdLst/>
            <a:ahLst/>
            <a:cxnLst/>
            <a:rect l="l" t="t" r="r" b="b"/>
            <a:pathLst>
              <a:path h="87629">
                <a:moveTo>
                  <a:pt x="0" y="0"/>
                </a:moveTo>
                <a:lnTo>
                  <a:pt x="0" y="87629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16960" y="4415154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821587" y="4420810"/>
            <a:ext cx="0" cy="88265"/>
          </a:xfrm>
          <a:custGeom>
            <a:avLst/>
            <a:gdLst/>
            <a:ahLst/>
            <a:cxnLst/>
            <a:rect l="l" t="t" r="r" b="b"/>
            <a:pathLst>
              <a:path h="88264">
                <a:moveTo>
                  <a:pt x="0" y="0"/>
                </a:moveTo>
                <a:lnTo>
                  <a:pt x="0" y="88106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16960" y="5334634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22467" y="5241290"/>
            <a:ext cx="0" cy="87630"/>
          </a:xfrm>
          <a:custGeom>
            <a:avLst/>
            <a:gdLst/>
            <a:ahLst/>
            <a:cxnLst/>
            <a:rect l="l" t="t" r="r" b="b"/>
            <a:pathLst>
              <a:path h="87629">
                <a:moveTo>
                  <a:pt x="0" y="0"/>
                </a:moveTo>
                <a:lnTo>
                  <a:pt x="0" y="87630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16960" y="5235575"/>
            <a:ext cx="110489" cy="0"/>
          </a:xfrm>
          <a:custGeom>
            <a:avLst/>
            <a:gdLst/>
            <a:ahLst/>
            <a:cxnLst/>
            <a:rect l="l" t="t" r="r" b="b"/>
            <a:pathLst>
              <a:path w="110490">
                <a:moveTo>
                  <a:pt x="0" y="0"/>
                </a:moveTo>
                <a:lnTo>
                  <a:pt x="110132" y="0"/>
                </a:lnTo>
              </a:path>
            </a:pathLst>
          </a:custGeom>
          <a:ln w="11430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821587" y="5240722"/>
            <a:ext cx="0" cy="88265"/>
          </a:xfrm>
          <a:custGeom>
            <a:avLst/>
            <a:gdLst/>
            <a:ahLst/>
            <a:cxnLst/>
            <a:rect l="l" t="t" r="r" b="b"/>
            <a:pathLst>
              <a:path h="88264">
                <a:moveTo>
                  <a:pt x="0" y="0"/>
                </a:moveTo>
                <a:lnTo>
                  <a:pt x="0" y="88106"/>
                </a:lnTo>
              </a:path>
            </a:pathLst>
          </a:custGeom>
          <a:ln w="1101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1011732" y="1848233"/>
            <a:ext cx="7640320" cy="38061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1920"/>
              </a:lnSpc>
            </a:pPr>
            <a:r>
              <a:rPr sz="2000" spc="-105" dirty="0">
                <a:latin typeface="Calibri"/>
                <a:cs typeface="Calibri"/>
              </a:rPr>
              <a:t>E</a:t>
            </a:r>
            <a:r>
              <a:rPr sz="2000" spc="130" dirty="0">
                <a:latin typeface="Calibri"/>
                <a:cs typeface="Calibri"/>
              </a:rPr>
              <a:t>x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dirty="0">
                <a:latin typeface="Calibri"/>
                <a:cs typeface="Calibri"/>
              </a:rPr>
              <a:t>r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5" dirty="0">
                <a:latin typeface="Calibri"/>
                <a:cs typeface="Calibri"/>
              </a:rPr>
              <a:t>l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100" dirty="0">
                <a:latin typeface="Calibri"/>
                <a:cs typeface="Calibri"/>
              </a:rPr>
              <a:t>y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5" dirty="0">
                <a:latin typeface="Calibri"/>
                <a:cs typeface="Calibri"/>
              </a:rPr>
              <a:t>i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w</a:t>
            </a:r>
            <a:r>
              <a:rPr sz="2000" spc="-185" dirty="0">
                <a:latin typeface="Calibri"/>
                <a:cs typeface="Calibri"/>
              </a:rPr>
              <a:t>h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5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85" dirty="0">
                <a:latin typeface="Calibri"/>
                <a:cs typeface="Calibri"/>
              </a:rPr>
              <a:t>z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5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20" dirty="0">
                <a:latin typeface="Calibri"/>
                <a:cs typeface="Calibri"/>
              </a:rPr>
              <a:t> s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50" dirty="0">
                <a:latin typeface="Calibri"/>
                <a:cs typeface="Calibri"/>
              </a:rPr>
              <a:t>o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105" dirty="0">
                <a:latin typeface="Calibri"/>
                <a:cs typeface="Calibri"/>
              </a:rPr>
              <a:t>d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b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d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20" dirty="0">
                <a:latin typeface="Calibri"/>
                <a:cs typeface="Calibri"/>
              </a:rPr>
              <a:t>g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114" dirty="0">
                <a:latin typeface="Calibri"/>
                <a:cs typeface="Calibri"/>
              </a:rPr>
              <a:t>o</a:t>
            </a:r>
            <a:r>
              <a:rPr sz="2000" spc="-140" dirty="0">
                <a:latin typeface="Calibri"/>
                <a:cs typeface="Calibri"/>
              </a:rPr>
              <a:t>w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70" dirty="0">
                <a:latin typeface="Calibri"/>
                <a:cs typeface="Calibri"/>
              </a:rPr>
              <a:t>r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120" dirty="0">
                <a:latin typeface="Calibri"/>
                <a:cs typeface="Calibri"/>
              </a:rPr>
              <a:t>g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35" dirty="0">
                <a:latin typeface="Calibri"/>
                <a:cs typeface="Calibri"/>
              </a:rPr>
              <a:t>m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45" dirty="0">
                <a:latin typeface="Calibri"/>
                <a:cs typeface="Calibri"/>
              </a:rPr>
              <a:t>o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30" dirty="0">
                <a:latin typeface="Calibri"/>
                <a:cs typeface="Calibri"/>
              </a:rPr>
              <a:t>k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85" dirty="0">
                <a:latin typeface="Calibri"/>
                <a:cs typeface="Calibri"/>
              </a:rPr>
              <a:t>z</a:t>
            </a:r>
            <a:r>
              <a:rPr sz="2000" spc="130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spc="20" dirty="0">
                <a:latin typeface="Calibri"/>
                <a:cs typeface="Calibri"/>
              </a:rPr>
              <a:t>f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75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120" dirty="0">
                <a:latin typeface="Calibri"/>
                <a:cs typeface="Calibri"/>
              </a:rPr>
              <a:t>g</a:t>
            </a:r>
            <a:r>
              <a:rPr sz="2000" spc="-20" dirty="0">
                <a:latin typeface="Calibri"/>
                <a:cs typeface="Calibri"/>
              </a:rPr>
              <a:t>e</a:t>
            </a:r>
            <a:r>
              <a:rPr sz="2000" spc="1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6985">
              <a:lnSpc>
                <a:spcPct val="80000"/>
              </a:lnSpc>
              <a:spcBef>
                <a:spcPts val="710"/>
              </a:spcBef>
            </a:pPr>
            <a:r>
              <a:rPr sz="2000" spc="-45" dirty="0">
                <a:latin typeface="Calibri"/>
                <a:cs typeface="Calibri"/>
              </a:rPr>
              <a:t>F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220" dirty="0">
                <a:latin typeface="Calibri"/>
                <a:cs typeface="Calibri"/>
              </a:rPr>
              <a:t>g</a:t>
            </a:r>
            <a:r>
              <a:rPr sz="2000" spc="20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40" dirty="0">
                <a:latin typeface="Calibri"/>
                <a:cs typeface="Calibri"/>
              </a:rPr>
              <a:t>e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60" dirty="0">
                <a:latin typeface="Calibri"/>
                <a:cs typeface="Calibri"/>
              </a:rPr>
              <a:t> 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0" dirty="0">
                <a:latin typeface="Calibri"/>
                <a:cs typeface="Calibri"/>
              </a:rPr>
              <a:t>e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10" dirty="0">
                <a:latin typeface="Calibri"/>
                <a:cs typeface="Calibri"/>
              </a:rPr>
              <a:t>e</a:t>
            </a:r>
            <a:r>
              <a:rPr sz="2000" spc="-70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5" dirty="0">
                <a:latin typeface="Calibri"/>
                <a:cs typeface="Calibri"/>
              </a:rPr>
              <a:t>l</a:t>
            </a:r>
            <a:r>
              <a:rPr sz="2000" spc="-70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4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195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220" dirty="0">
                <a:latin typeface="Calibri"/>
                <a:cs typeface="Calibri"/>
              </a:rPr>
              <a:t>g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65" dirty="0">
                <a:latin typeface="Calibri"/>
                <a:cs typeface="Calibri"/>
              </a:rPr>
              <a:t>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95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0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55" dirty="0">
                <a:latin typeface="Calibri"/>
                <a:cs typeface="Calibri"/>
              </a:rPr>
              <a:t>g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5" dirty="0">
                <a:latin typeface="Calibri"/>
                <a:cs typeface="Calibri"/>
              </a:rPr>
              <a:t>h</a:t>
            </a:r>
            <a:r>
              <a:rPr sz="2000" spc="-140" dirty="0">
                <a:latin typeface="Calibri"/>
                <a:cs typeface="Calibri"/>
              </a:rPr>
              <a:t>s</a:t>
            </a:r>
            <a:r>
              <a:rPr sz="2000" spc="110" dirty="0">
                <a:latin typeface="Calibri"/>
                <a:cs typeface="Calibri"/>
              </a:rPr>
              <a:t>.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E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c</a:t>
            </a:r>
            <a:r>
              <a:rPr sz="2000" spc="5" dirty="0">
                <a:latin typeface="Calibri"/>
                <a:cs typeface="Calibri"/>
              </a:rPr>
              <a:t>h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5" dirty="0">
                <a:latin typeface="Calibri"/>
                <a:cs typeface="Calibri"/>
              </a:rPr>
              <a:t>h</a:t>
            </a:r>
            <a:r>
              <a:rPr sz="2000" spc="-140" dirty="0">
                <a:latin typeface="Calibri"/>
                <a:cs typeface="Calibri"/>
              </a:rPr>
              <a:t> </a:t>
            </a:r>
            <a:r>
              <a:rPr sz="2000" spc="-235" dirty="0">
                <a:latin typeface="Calibri"/>
                <a:cs typeface="Calibri"/>
              </a:rPr>
              <a:t>m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60" dirty="0">
                <a:latin typeface="Calibri"/>
                <a:cs typeface="Calibri"/>
              </a:rPr>
              <a:t> </a:t>
            </a:r>
            <a:r>
              <a:rPr sz="2000" spc="45" dirty="0">
                <a:latin typeface="Calibri"/>
                <a:cs typeface="Calibri"/>
              </a:rPr>
              <a:t>be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60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spc="-5" dirty="0">
                <a:latin typeface="Calibri"/>
                <a:cs typeface="Calibri"/>
              </a:rPr>
              <a:t>e</a:t>
            </a:r>
            <a:r>
              <a:rPr sz="2000" spc="105" dirty="0">
                <a:latin typeface="Calibri"/>
                <a:cs typeface="Calibri"/>
              </a:rPr>
              <a:t>d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70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45" dirty="0">
                <a:latin typeface="Calibri"/>
                <a:cs typeface="Calibri"/>
              </a:rPr>
              <a:t>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55" dirty="0">
                <a:latin typeface="Calibri"/>
                <a:cs typeface="Calibri"/>
              </a:rPr>
              <a:t> o</a:t>
            </a:r>
            <a:r>
              <a:rPr sz="2000" spc="-65" dirty="0">
                <a:latin typeface="Calibri"/>
                <a:cs typeface="Calibri"/>
              </a:rPr>
              <a:t>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 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45" dirty="0">
                <a:latin typeface="Calibri"/>
                <a:cs typeface="Calibri"/>
              </a:rPr>
              <a:t>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70" dirty="0">
                <a:latin typeface="Calibri"/>
                <a:cs typeface="Calibri"/>
              </a:rPr>
              <a:t>o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75" dirty="0">
                <a:latin typeface="Calibri"/>
                <a:cs typeface="Calibri"/>
              </a:rPr>
              <a:t>k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50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l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10" dirty="0">
                <a:latin typeface="Calibri"/>
                <a:cs typeface="Calibri"/>
              </a:rPr>
              <a:t>e</a:t>
            </a:r>
            <a:r>
              <a:rPr sz="2000" spc="-45" dirty="0">
                <a:latin typeface="Calibri"/>
                <a:cs typeface="Calibri"/>
              </a:rPr>
              <a:t>r</a:t>
            </a:r>
            <a:r>
              <a:rPr sz="2000" spc="-165" dirty="0">
                <a:latin typeface="Calibri"/>
                <a:cs typeface="Calibri"/>
              </a:rPr>
              <a:t>s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50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220" dirty="0">
                <a:latin typeface="Calibri"/>
                <a:cs typeface="Calibri"/>
              </a:rPr>
              <a:t>g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r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40" dirty="0">
                <a:latin typeface="Calibri"/>
                <a:cs typeface="Calibri"/>
              </a:rPr>
              <a:t>e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75" dirty="0">
                <a:latin typeface="Calibri"/>
                <a:cs typeface="Calibri"/>
              </a:rPr>
              <a:t>z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3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1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s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65" dirty="0">
                <a:latin typeface="Calibri"/>
                <a:cs typeface="Calibri"/>
              </a:rPr>
              <a:t>s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0" dirty="0">
                <a:latin typeface="Calibri"/>
                <a:cs typeface="Calibri"/>
              </a:rPr>
              <a:t>ff</a:t>
            </a:r>
            <a:r>
              <a:rPr sz="2000" spc="-15" dirty="0">
                <a:latin typeface="Calibri"/>
                <a:cs typeface="Calibri"/>
              </a:rPr>
              <a:t>i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-130" dirty="0">
                <a:latin typeface="Calibri"/>
                <a:cs typeface="Calibri"/>
              </a:rPr>
              <a:t> </a:t>
            </a:r>
            <a:r>
              <a:rPr sz="2000" spc="20" dirty="0">
                <a:latin typeface="Calibri"/>
                <a:cs typeface="Calibri"/>
              </a:rPr>
              <a:t>f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70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p</a:t>
            </a:r>
            <a:r>
              <a:rPr sz="2000" spc="-45" dirty="0">
                <a:latin typeface="Calibri"/>
                <a:cs typeface="Calibri"/>
              </a:rPr>
              <a:t>y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05" dirty="0">
                <a:latin typeface="Calibri"/>
                <a:cs typeface="Calibri"/>
              </a:rPr>
              <a:t>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b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40" dirty="0">
                <a:latin typeface="Calibri"/>
                <a:cs typeface="Calibri"/>
              </a:rPr>
              <a:t>d</a:t>
            </a:r>
            <a:r>
              <a:rPr sz="2000" spc="1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119380" algn="just">
              <a:lnSpc>
                <a:spcPts val="1920"/>
              </a:lnSpc>
              <a:spcBef>
                <a:spcPts val="690"/>
              </a:spcBef>
            </a:pPr>
            <a:r>
              <a:rPr sz="2000" spc="-70" dirty="0">
                <a:latin typeface="Calibri"/>
                <a:cs typeface="Calibri"/>
              </a:rPr>
              <a:t>L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35" dirty="0">
                <a:latin typeface="Calibri"/>
                <a:cs typeface="Calibri"/>
              </a:rPr>
              <a:t>m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2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85" dirty="0">
                <a:latin typeface="Calibri"/>
                <a:cs typeface="Calibri"/>
              </a:rPr>
              <a:t>z</a:t>
            </a:r>
            <a:r>
              <a:rPr sz="2000" spc="130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220" dirty="0">
                <a:latin typeface="Calibri"/>
                <a:cs typeface="Calibri"/>
              </a:rPr>
              <a:t>n</a:t>
            </a:r>
            <a:r>
              <a:rPr sz="2000" spc="-110" dirty="0">
                <a:latin typeface="Calibri"/>
                <a:cs typeface="Calibri"/>
              </a:rPr>
              <a:t>’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40" dirty="0">
                <a:latin typeface="Calibri"/>
                <a:cs typeface="Calibri"/>
              </a:rPr>
              <a:t>w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k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120" dirty="0">
                <a:latin typeface="Calibri"/>
                <a:cs typeface="Calibri"/>
              </a:rPr>
              <a:t>ss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70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85" dirty="0">
                <a:latin typeface="Calibri"/>
                <a:cs typeface="Calibri"/>
              </a:rPr>
              <a:t>e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70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-13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195" dirty="0">
                <a:latin typeface="Calibri"/>
                <a:cs typeface="Calibri"/>
              </a:rPr>
              <a:t>a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75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spc="130" dirty="0">
                <a:latin typeface="Calibri"/>
                <a:cs typeface="Calibri"/>
              </a:rPr>
              <a:t>a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-30" dirty="0">
                <a:latin typeface="Calibri"/>
                <a:cs typeface="Calibri"/>
              </a:rPr>
              <a:t>e</a:t>
            </a:r>
            <a:r>
              <a:rPr sz="2000" spc="110" dirty="0">
                <a:latin typeface="Calibri"/>
                <a:cs typeface="Calibri"/>
              </a:rPr>
              <a:t>.</a:t>
            </a:r>
            <a:r>
              <a:rPr sz="2000" spc="-110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C</a:t>
            </a:r>
            <a:r>
              <a:rPr sz="2000" spc="-50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45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70" dirty="0">
                <a:latin typeface="Calibri"/>
                <a:cs typeface="Calibri"/>
              </a:rPr>
              <a:t>v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75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50" dirty="0">
                <a:latin typeface="Calibri"/>
                <a:cs typeface="Calibri"/>
              </a:rPr>
              <a:t>t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110" dirty="0">
                <a:latin typeface="Calibri"/>
                <a:cs typeface="Calibri"/>
              </a:rPr>
              <a:t>g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60" dirty="0">
                <a:latin typeface="Calibri"/>
                <a:cs typeface="Calibri"/>
              </a:rPr>
              <a:t>s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w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-130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65" dirty="0">
                <a:latin typeface="Calibri"/>
                <a:cs typeface="Calibri"/>
              </a:rPr>
              <a:t>v</a:t>
            </a:r>
            <a:r>
              <a:rPr sz="2000" spc="45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90" dirty="0">
                <a:latin typeface="Calibri"/>
                <a:cs typeface="Calibri"/>
              </a:rPr>
              <a:t>c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85" dirty="0">
                <a:latin typeface="Calibri"/>
                <a:cs typeface="Calibri"/>
              </a:rPr>
              <a:t>c</a:t>
            </a:r>
            <a:r>
              <a:rPr sz="2000" spc="45" dirty="0">
                <a:latin typeface="Calibri"/>
                <a:cs typeface="Calibri"/>
              </a:rPr>
              <a:t>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5" dirty="0">
                <a:latin typeface="Calibri"/>
                <a:cs typeface="Calibri"/>
              </a:rPr>
              <a:t>h</a:t>
            </a:r>
            <a:r>
              <a:rPr sz="2000" spc="45" dirty="0">
                <a:latin typeface="Calibri"/>
                <a:cs typeface="Calibri"/>
              </a:rPr>
              <a:t>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20" dirty="0">
                <a:latin typeface="Calibri"/>
                <a:cs typeface="Calibri"/>
              </a:rPr>
              <a:t>g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5" dirty="0">
                <a:latin typeface="Calibri"/>
                <a:cs typeface="Calibri"/>
              </a:rPr>
              <a:t>n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85" dirty="0">
                <a:latin typeface="Calibri"/>
                <a:cs typeface="Calibri"/>
              </a:rPr>
              <a:t>z</a:t>
            </a:r>
            <a:r>
              <a:rPr sz="2000" spc="130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3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14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9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20" dirty="0">
                <a:latin typeface="Calibri"/>
                <a:cs typeface="Calibri"/>
              </a:rPr>
              <a:t>g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65" dirty="0">
                <a:latin typeface="Calibri"/>
                <a:cs typeface="Calibri"/>
              </a:rPr>
              <a:t>f</a:t>
            </a:r>
            <a:r>
              <a:rPr sz="2000" dirty="0">
                <a:latin typeface="Calibri"/>
                <a:cs typeface="Calibri"/>
              </a:rPr>
              <a:t> </a:t>
            </a:r>
            <a:r>
              <a:rPr sz="2000" spc="-195" dirty="0">
                <a:latin typeface="Calibri"/>
                <a:cs typeface="Calibri"/>
              </a:rPr>
              <a:t> </a:t>
            </a:r>
            <a:r>
              <a:rPr sz="2000" spc="-50" dirty="0">
                <a:latin typeface="Calibri"/>
                <a:cs typeface="Calibri"/>
              </a:rPr>
              <a:t>e</a:t>
            </a:r>
            <a:r>
              <a:rPr sz="2000" spc="130" dirty="0">
                <a:latin typeface="Calibri"/>
                <a:cs typeface="Calibri"/>
              </a:rPr>
              <a:t>x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348615" algn="just">
              <a:lnSpc>
                <a:spcPts val="1920"/>
              </a:lnSpc>
              <a:spcBef>
                <a:spcPts val="695"/>
              </a:spcBef>
            </a:pPr>
            <a:r>
              <a:rPr sz="2000" spc="140" dirty="0">
                <a:latin typeface="Calibri"/>
                <a:cs typeface="Calibri"/>
              </a:rPr>
              <a:t>C</a:t>
            </a:r>
            <a:r>
              <a:rPr sz="2000" spc="-50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45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0" dirty="0">
                <a:latin typeface="Calibri"/>
                <a:cs typeface="Calibri"/>
              </a:rPr>
              <a:t>i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70" dirty="0">
                <a:latin typeface="Calibri"/>
                <a:cs typeface="Calibri"/>
              </a:rPr>
              <a:t>v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-75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120" dirty="0">
                <a:latin typeface="Calibri"/>
                <a:cs typeface="Calibri"/>
              </a:rPr>
              <a:t>g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50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e</a:t>
            </a:r>
            <a:r>
              <a:rPr sz="2000" spc="100" dirty="0">
                <a:latin typeface="Calibri"/>
                <a:cs typeface="Calibri"/>
              </a:rPr>
              <a:t>x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40" dirty="0">
                <a:latin typeface="Calibri"/>
                <a:cs typeface="Calibri"/>
              </a:rPr>
              <a:t>e </a:t>
            </a:r>
            <a:r>
              <a:rPr sz="2000" spc="20" dirty="0">
                <a:latin typeface="Calibri"/>
                <a:cs typeface="Calibri"/>
              </a:rPr>
              <a:t>f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60" dirty="0">
                <a:latin typeface="Calibri"/>
                <a:cs typeface="Calibri"/>
              </a:rPr>
              <a:t>c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80" dirty="0">
                <a:latin typeface="Calibri"/>
                <a:cs typeface="Calibri"/>
              </a:rPr>
              <a:t>;</a:t>
            </a:r>
            <a:r>
              <a:rPr sz="2000" spc="5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-130" dirty="0">
                <a:latin typeface="Calibri"/>
                <a:cs typeface="Calibri"/>
              </a:rPr>
              <a:t> 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125" dirty="0">
                <a:latin typeface="Calibri"/>
                <a:cs typeface="Calibri"/>
              </a:rPr>
              <a:t>g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85" dirty="0">
                <a:latin typeface="Calibri"/>
                <a:cs typeface="Calibri"/>
              </a:rPr>
              <a:t>z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3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30" dirty="0">
                <a:latin typeface="Calibri"/>
                <a:cs typeface="Calibri"/>
              </a:rPr>
              <a:t> 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3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p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35" dirty="0">
                <a:latin typeface="Calibri"/>
                <a:cs typeface="Calibri"/>
              </a:rPr>
              <a:t> 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100" dirty="0">
                <a:latin typeface="Calibri"/>
                <a:cs typeface="Calibri"/>
              </a:rPr>
              <a:t>a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9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b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</a:t>
            </a:r>
            <a:r>
              <a:rPr sz="2000" spc="-70" dirty="0">
                <a:latin typeface="Calibri"/>
                <a:cs typeface="Calibri"/>
              </a:rPr>
              <a:t>v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7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-190" dirty="0">
                <a:latin typeface="Calibri"/>
                <a:cs typeface="Calibri"/>
              </a:rPr>
              <a:t>t</a:t>
            </a:r>
            <a:r>
              <a:rPr sz="2000" spc="145" dirty="0">
                <a:latin typeface="Calibri"/>
                <a:cs typeface="Calibri"/>
              </a:rPr>
              <a:t> </a:t>
            </a:r>
            <a:r>
              <a:rPr sz="2000" spc="-100" dirty="0">
                <a:latin typeface="Calibri"/>
                <a:cs typeface="Calibri"/>
              </a:rPr>
              <a:t>w</a:t>
            </a:r>
            <a:r>
              <a:rPr sz="2000" spc="-25" dirty="0">
                <a:latin typeface="Calibri"/>
                <a:cs typeface="Calibri"/>
              </a:rPr>
              <a:t>il</a:t>
            </a:r>
            <a:r>
              <a:rPr sz="2000" spc="-5" dirty="0">
                <a:latin typeface="Calibri"/>
                <a:cs typeface="Calibri"/>
              </a:rPr>
              <a:t>l 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5" dirty="0">
                <a:latin typeface="Calibri"/>
                <a:cs typeface="Calibri"/>
              </a:rPr>
              <a:t>u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70" dirty="0">
                <a:latin typeface="Calibri"/>
                <a:cs typeface="Calibri"/>
              </a:rPr>
              <a:t>r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0" dirty="0">
                <a:latin typeface="Calibri"/>
                <a:cs typeface="Calibri"/>
              </a:rPr>
              <a:t>b</a:t>
            </a:r>
            <a:r>
              <a:rPr sz="2000" spc="-15" dirty="0">
                <a:latin typeface="Calibri"/>
                <a:cs typeface="Calibri"/>
              </a:rPr>
              <a:t>l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275" dirty="0">
                <a:latin typeface="Calibri"/>
                <a:cs typeface="Calibri"/>
              </a:rPr>
              <a:t>m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 </a:t>
            </a:r>
            <a:r>
              <a:rPr sz="2000" spc="50" dirty="0">
                <a:latin typeface="Calibri"/>
                <a:cs typeface="Calibri"/>
              </a:rPr>
              <a:t>f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1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algn="just">
              <a:lnSpc>
                <a:spcPts val="2160"/>
              </a:lnSpc>
              <a:spcBef>
                <a:spcPts val="229"/>
              </a:spcBef>
            </a:pPr>
            <a:r>
              <a:rPr sz="2000" spc="14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nn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60" dirty="0">
                <a:latin typeface="Calibri"/>
                <a:cs typeface="Calibri"/>
              </a:rPr>
              <a:t>v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12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20" dirty="0">
                <a:latin typeface="Calibri"/>
                <a:cs typeface="Calibri"/>
              </a:rPr>
              <a:t>f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30" dirty="0">
                <a:latin typeface="Calibri"/>
                <a:cs typeface="Calibri"/>
              </a:rPr>
              <a:t>r</a:t>
            </a:r>
            <a:r>
              <a:rPr sz="2000" spc="6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-50" dirty="0">
                <a:latin typeface="Calibri"/>
                <a:cs typeface="Calibri"/>
              </a:rPr>
              <a:t>o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70" dirty="0">
                <a:latin typeface="Calibri"/>
                <a:cs typeface="Calibri"/>
              </a:rPr>
              <a:t>g</a:t>
            </a:r>
            <a:r>
              <a:rPr sz="2000" spc="-195" dirty="0">
                <a:latin typeface="Calibri"/>
                <a:cs typeface="Calibri"/>
              </a:rPr>
              <a:t>-</a:t>
            </a:r>
            <a:r>
              <a:rPr sz="2000" spc="-20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dirty="0">
                <a:latin typeface="Calibri"/>
                <a:cs typeface="Calibri"/>
              </a:rPr>
              <a:t>r</a:t>
            </a:r>
            <a:r>
              <a:rPr sz="2000" spc="-60" dirty="0">
                <a:latin typeface="Calibri"/>
                <a:cs typeface="Calibri"/>
              </a:rPr>
              <a:t>m</a:t>
            </a:r>
            <a:r>
              <a:rPr sz="2000" spc="-145" dirty="0">
                <a:latin typeface="Calibri"/>
                <a:cs typeface="Calibri"/>
              </a:rPr>
              <a:t> 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90" dirty="0">
                <a:latin typeface="Calibri"/>
                <a:cs typeface="Calibri"/>
              </a:rPr>
              <a:t>c</a:t>
            </a:r>
            <a:r>
              <a:rPr sz="2000" spc="5" dirty="0">
                <a:latin typeface="Calibri"/>
                <a:cs typeface="Calibri"/>
              </a:rPr>
              <a:t>e</a:t>
            </a:r>
            <a:r>
              <a:rPr sz="2000" spc="-114" dirty="0">
                <a:latin typeface="Calibri"/>
                <a:cs typeface="Calibri"/>
              </a:rPr>
              <a:t>s</a:t>
            </a:r>
            <a:r>
              <a:rPr sz="2000" spc="-140" dirty="0">
                <a:latin typeface="Calibri"/>
                <a:cs typeface="Calibri"/>
              </a:rPr>
              <a:t>s</a:t>
            </a:r>
            <a:r>
              <a:rPr sz="2000" spc="110" dirty="0">
                <a:latin typeface="Calibri"/>
                <a:cs typeface="Calibri"/>
              </a:rPr>
              <a:t>.</a:t>
            </a:r>
            <a:r>
              <a:rPr sz="2000" spc="-100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20" dirty="0">
                <a:latin typeface="Calibri"/>
                <a:cs typeface="Calibri"/>
              </a:rPr>
              <a:t>s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-14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90" dirty="0">
                <a:latin typeface="Calibri"/>
                <a:cs typeface="Calibri"/>
              </a:rPr>
              <a:t>y</a:t>
            </a:r>
            <a:endParaRPr sz="2000">
              <a:latin typeface="Calibri"/>
              <a:cs typeface="Calibri"/>
            </a:endParaRPr>
          </a:p>
          <a:p>
            <a:pPr marL="12700" algn="just">
              <a:lnSpc>
                <a:spcPts val="2160"/>
              </a:lnSpc>
            </a:pPr>
            <a:r>
              <a:rPr sz="2000" spc="-80" dirty="0">
                <a:latin typeface="Calibri"/>
                <a:cs typeface="Calibri"/>
              </a:rPr>
              <a:t>c</a:t>
            </a:r>
            <a:r>
              <a:rPr sz="2000" spc="-55" dirty="0">
                <a:latin typeface="Calibri"/>
                <a:cs typeface="Calibri"/>
              </a:rPr>
              <a:t>o</a:t>
            </a:r>
            <a:r>
              <a:rPr sz="2000" spc="-265" dirty="0">
                <a:latin typeface="Calibri"/>
                <a:cs typeface="Calibri"/>
              </a:rPr>
              <a:t>m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dirty="0">
                <a:latin typeface="Calibri"/>
                <a:cs typeface="Calibri"/>
              </a:rPr>
              <a:t>e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220" dirty="0">
                <a:latin typeface="Calibri"/>
                <a:cs typeface="Calibri"/>
              </a:rPr>
              <a:t>g</a:t>
            </a:r>
            <a:r>
              <a:rPr sz="2000" spc="1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15" dirty="0">
                <a:latin typeface="Calibri"/>
                <a:cs typeface="Calibri"/>
              </a:rPr>
              <a:t>s</a:t>
            </a:r>
            <a:r>
              <a:rPr sz="2000" spc="-4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35" dirty="0">
                <a:latin typeface="Calibri"/>
                <a:cs typeface="Calibri"/>
              </a:rPr>
              <a:t> </a:t>
            </a:r>
            <a:r>
              <a:rPr sz="2000" spc="-185" dirty="0">
                <a:latin typeface="Calibri"/>
                <a:cs typeface="Calibri"/>
              </a:rPr>
              <a:t>w</a:t>
            </a:r>
            <a:r>
              <a:rPr sz="2000" spc="105" dirty="0">
                <a:latin typeface="Calibri"/>
                <a:cs typeface="Calibri"/>
              </a:rPr>
              <a:t>a</a:t>
            </a:r>
            <a:r>
              <a:rPr sz="2000" spc="90" dirty="0">
                <a:latin typeface="Calibri"/>
                <a:cs typeface="Calibri"/>
              </a:rPr>
              <a:t>y</a:t>
            </a:r>
            <a:r>
              <a:rPr sz="2000" spc="105" dirty="0">
                <a:latin typeface="Calibri"/>
                <a:cs typeface="Calibri"/>
              </a:rPr>
              <a:t> </a:t>
            </a:r>
            <a:r>
              <a:rPr sz="2000" spc="-135" dirty="0">
                <a:latin typeface="Calibri"/>
                <a:cs typeface="Calibri"/>
              </a:rPr>
              <a:t>w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5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d</a:t>
            </a:r>
            <a:r>
              <a:rPr sz="2000" spc="135" dirty="0">
                <a:latin typeface="Calibri"/>
                <a:cs typeface="Calibri"/>
              </a:rPr>
              <a:t>a</a:t>
            </a:r>
            <a:r>
              <a:rPr sz="2000" spc="50" dirty="0">
                <a:latin typeface="Calibri"/>
                <a:cs typeface="Calibri"/>
              </a:rPr>
              <a:t>p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10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l</a:t>
            </a:r>
            <a:r>
              <a:rPr sz="2000" spc="10" dirty="0">
                <a:latin typeface="Calibri"/>
                <a:cs typeface="Calibri"/>
              </a:rPr>
              <a:t>e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dirty="0">
                <a:latin typeface="Calibri"/>
                <a:cs typeface="Calibri"/>
              </a:rPr>
              <a:t>r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14" dirty="0">
                <a:latin typeface="Calibri"/>
                <a:cs typeface="Calibri"/>
              </a:rPr>
              <a:t>,</a:t>
            </a:r>
            <a:r>
              <a:rPr sz="2000" spc="-114" dirty="0">
                <a:latin typeface="Calibri"/>
                <a:cs typeface="Calibri"/>
              </a:rPr>
              <a:t> </a:t>
            </a:r>
            <a:r>
              <a:rPr sz="2000" spc="140" dirty="0">
                <a:latin typeface="Calibri"/>
                <a:cs typeface="Calibri"/>
              </a:rPr>
              <a:t>a</a:t>
            </a:r>
            <a:r>
              <a:rPr sz="2000" spc="-180" dirty="0">
                <a:latin typeface="Calibri"/>
                <a:cs typeface="Calibri"/>
              </a:rPr>
              <a:t>n</a:t>
            </a:r>
            <a:r>
              <a:rPr sz="2000" spc="105" dirty="0">
                <a:latin typeface="Calibri"/>
                <a:cs typeface="Calibri"/>
              </a:rPr>
              <a:t>d</a:t>
            </a:r>
            <a:r>
              <a:rPr sz="2000" spc="30" dirty="0">
                <a:latin typeface="Calibri"/>
                <a:cs typeface="Calibri"/>
              </a:rPr>
              <a:t> </a:t>
            </a:r>
            <a:r>
              <a:rPr sz="2000" spc="160" dirty="0">
                <a:latin typeface="Calibri"/>
                <a:cs typeface="Calibri"/>
              </a:rPr>
              <a:t>g</a:t>
            </a:r>
            <a:r>
              <a:rPr sz="2000" spc="-70" dirty="0">
                <a:latin typeface="Calibri"/>
                <a:cs typeface="Calibri"/>
              </a:rPr>
              <a:t>r</a:t>
            </a:r>
            <a:r>
              <a:rPr sz="2000" spc="-110" dirty="0">
                <a:latin typeface="Calibri"/>
                <a:cs typeface="Calibri"/>
              </a:rPr>
              <a:t>o</a:t>
            </a:r>
            <a:r>
              <a:rPr sz="2000" spc="90" dirty="0">
                <a:latin typeface="Calibri"/>
                <a:cs typeface="Calibri"/>
              </a:rPr>
              <a:t>w</a:t>
            </a:r>
            <a:r>
              <a:rPr sz="2000" spc="-12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5" dirty="0">
                <a:latin typeface="Calibri"/>
                <a:cs typeface="Calibri"/>
              </a:rPr>
              <a:t>n</a:t>
            </a:r>
            <a:r>
              <a:rPr sz="2000" spc="-90" dirty="0">
                <a:latin typeface="Calibri"/>
                <a:cs typeface="Calibri"/>
              </a:rPr>
              <a:t> 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80" dirty="0">
                <a:latin typeface="Calibri"/>
                <a:cs typeface="Calibri"/>
              </a:rPr>
              <a:t>h</a:t>
            </a:r>
            <a:r>
              <a:rPr sz="2000" spc="40" dirty="0">
                <a:latin typeface="Calibri"/>
                <a:cs typeface="Calibri"/>
              </a:rPr>
              <a:t>e</a:t>
            </a:r>
            <a:r>
              <a:rPr sz="2000" spc="50" dirty="0">
                <a:latin typeface="Calibri"/>
                <a:cs typeface="Calibri"/>
              </a:rPr>
              <a:t> f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130" dirty="0">
                <a:latin typeface="Calibri"/>
                <a:cs typeface="Calibri"/>
              </a:rPr>
              <a:t>t</a:t>
            </a:r>
            <a:r>
              <a:rPr sz="2000" spc="-175" dirty="0">
                <a:latin typeface="Calibri"/>
                <a:cs typeface="Calibri"/>
              </a:rPr>
              <a:t>u</a:t>
            </a:r>
            <a:r>
              <a:rPr sz="2000" spc="-35" dirty="0">
                <a:latin typeface="Calibri"/>
                <a:cs typeface="Calibri"/>
              </a:rPr>
              <a:t>r</a:t>
            </a:r>
            <a:r>
              <a:rPr sz="2000" spc="-15" dirty="0">
                <a:latin typeface="Calibri"/>
                <a:cs typeface="Calibri"/>
              </a:rPr>
              <a:t>e</a:t>
            </a:r>
            <a:r>
              <a:rPr sz="2000" spc="11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647065">
              <a:lnSpc>
                <a:spcPct val="100000"/>
              </a:lnSpc>
            </a:pPr>
            <a:r>
              <a:rPr sz="4400" spc="-220" dirty="0"/>
              <a:t>T</a:t>
            </a:r>
            <a:r>
              <a:rPr sz="4400" spc="-385" dirty="0"/>
              <a:t>h</a:t>
            </a:r>
            <a:r>
              <a:rPr sz="4400" spc="90" dirty="0"/>
              <a:t>e</a:t>
            </a:r>
            <a:r>
              <a:rPr sz="4400" spc="120" dirty="0"/>
              <a:t> </a:t>
            </a:r>
            <a:r>
              <a:rPr sz="4400" spc="180" dirty="0"/>
              <a:t>S</a:t>
            </a:r>
            <a:r>
              <a:rPr sz="4400" spc="-285" dirty="0"/>
              <a:t>t</a:t>
            </a:r>
            <a:r>
              <a:rPr sz="4400" spc="-125" dirty="0"/>
              <a:t>r</a:t>
            </a:r>
            <a:r>
              <a:rPr sz="4400" spc="315" dirty="0"/>
              <a:t>a</a:t>
            </a:r>
            <a:r>
              <a:rPr sz="4400" spc="-285" dirty="0"/>
              <a:t>t</a:t>
            </a:r>
            <a:r>
              <a:rPr sz="4400" spc="5" dirty="0"/>
              <a:t>e</a:t>
            </a:r>
            <a:r>
              <a:rPr sz="4400" spc="340" dirty="0"/>
              <a:t>g</a:t>
            </a:r>
            <a:r>
              <a:rPr sz="4400" spc="-45" dirty="0"/>
              <a:t>i</a:t>
            </a:r>
            <a:r>
              <a:rPr sz="4400" spc="235" dirty="0"/>
              <a:t>c</a:t>
            </a:r>
            <a:r>
              <a:rPr sz="4400" spc="-204" dirty="0"/>
              <a:t> </a:t>
            </a:r>
            <a:r>
              <a:rPr sz="4400" spc="-75" dirty="0"/>
              <a:t>P</a:t>
            </a:r>
            <a:r>
              <a:rPr sz="4400" spc="-50" dirty="0"/>
              <a:t>l</a:t>
            </a:r>
            <a:r>
              <a:rPr sz="4400" spc="315" dirty="0"/>
              <a:t>a</a:t>
            </a:r>
            <a:r>
              <a:rPr sz="4400" spc="-385" dirty="0"/>
              <a:t>nn</a:t>
            </a:r>
            <a:r>
              <a:rPr sz="4400" spc="-45" dirty="0"/>
              <a:t>i</a:t>
            </a:r>
            <a:r>
              <a:rPr sz="4400" spc="-385" dirty="0"/>
              <a:t>n</a:t>
            </a:r>
            <a:r>
              <a:rPr sz="4400" spc="480" dirty="0"/>
              <a:t>g</a:t>
            </a:r>
            <a:r>
              <a:rPr sz="4400" spc="60" dirty="0"/>
              <a:t> </a:t>
            </a:r>
            <a:r>
              <a:rPr sz="4400" spc="-75" dirty="0"/>
              <a:t>P</a:t>
            </a:r>
            <a:r>
              <a:rPr sz="4400" spc="-155" dirty="0"/>
              <a:t>r</a:t>
            </a:r>
            <a:r>
              <a:rPr sz="4400" spc="-120" dirty="0"/>
              <a:t>o</a:t>
            </a:r>
            <a:r>
              <a:rPr sz="4400" spc="-170" dirty="0"/>
              <a:t>c</a:t>
            </a:r>
            <a:r>
              <a:rPr sz="4400" spc="5" dirty="0"/>
              <a:t>e</a:t>
            </a:r>
            <a:r>
              <a:rPr sz="4400" spc="-260" dirty="0"/>
              <a:t>s</a:t>
            </a:r>
            <a:r>
              <a:rPr sz="4400" spc="35" dirty="0"/>
              <a:t>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3056382" y="1829561"/>
            <a:ext cx="2971800" cy="4495800"/>
          </a:xfrm>
          <a:custGeom>
            <a:avLst/>
            <a:gdLst/>
            <a:ahLst/>
            <a:cxnLst/>
            <a:rect l="l" t="t" r="r" b="b"/>
            <a:pathLst>
              <a:path w="2971800" h="4495800">
                <a:moveTo>
                  <a:pt x="0" y="4495800"/>
                </a:moveTo>
                <a:lnTo>
                  <a:pt x="2971799" y="4495800"/>
                </a:lnTo>
                <a:lnTo>
                  <a:pt x="2971799" y="0"/>
                </a:lnTo>
                <a:lnTo>
                  <a:pt x="0" y="0"/>
                </a:lnTo>
                <a:lnTo>
                  <a:pt x="0" y="4495800"/>
                </a:lnTo>
                <a:close/>
              </a:path>
            </a:pathLst>
          </a:custGeom>
          <a:solidFill>
            <a:srgbClr val="EBDDC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56382" y="1829561"/>
            <a:ext cx="2971800" cy="4495800"/>
          </a:xfrm>
          <a:custGeom>
            <a:avLst/>
            <a:gdLst/>
            <a:ahLst/>
            <a:cxnLst/>
            <a:rect l="l" t="t" r="r" b="b"/>
            <a:pathLst>
              <a:path w="2971800" h="4495800">
                <a:moveTo>
                  <a:pt x="0" y="4495800"/>
                </a:moveTo>
                <a:lnTo>
                  <a:pt x="2971799" y="4495800"/>
                </a:lnTo>
                <a:lnTo>
                  <a:pt x="2971799" y="0"/>
                </a:lnTo>
                <a:lnTo>
                  <a:pt x="0" y="0"/>
                </a:lnTo>
                <a:lnTo>
                  <a:pt x="0" y="4495800"/>
                </a:lnTo>
                <a:close/>
              </a:path>
            </a:pathLst>
          </a:custGeom>
          <a:ln w="19811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695356" y="2720254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695372" y="2933470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58" y="0"/>
                </a:moveTo>
                <a:lnTo>
                  <a:pt x="16106" y="0"/>
                </a:lnTo>
                <a:lnTo>
                  <a:pt x="10902" y="2165"/>
                </a:lnTo>
                <a:lnTo>
                  <a:pt x="2180" y="10828"/>
                </a:lnTo>
                <a:lnTo>
                  <a:pt x="0" y="16047"/>
                </a:lnTo>
                <a:lnTo>
                  <a:pt x="0" y="28200"/>
                </a:lnTo>
                <a:lnTo>
                  <a:pt x="2180" y="33374"/>
                </a:lnTo>
                <a:lnTo>
                  <a:pt x="10902" y="41979"/>
                </a:lnTo>
                <a:lnTo>
                  <a:pt x="16106" y="44131"/>
                </a:lnTo>
                <a:lnTo>
                  <a:pt x="28258" y="44131"/>
                </a:lnTo>
                <a:lnTo>
                  <a:pt x="33475" y="41979"/>
                </a:lnTo>
                <a:lnTo>
                  <a:pt x="42138" y="33374"/>
                </a:lnTo>
                <a:lnTo>
                  <a:pt x="44304" y="28200"/>
                </a:lnTo>
                <a:lnTo>
                  <a:pt x="44304" y="16047"/>
                </a:lnTo>
                <a:lnTo>
                  <a:pt x="42138" y="10828"/>
                </a:lnTo>
                <a:lnTo>
                  <a:pt x="33475" y="2165"/>
                </a:lnTo>
                <a:lnTo>
                  <a:pt x="282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695356" y="3147228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19156" y="569294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3619156" y="590630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3619156" y="6119663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1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7"/>
                </a:lnTo>
                <a:lnTo>
                  <a:pt x="10884" y="41908"/>
                </a:lnTo>
                <a:lnTo>
                  <a:pt x="16079" y="44055"/>
                </a:lnTo>
                <a:lnTo>
                  <a:pt x="28209" y="44055"/>
                </a:lnTo>
                <a:lnTo>
                  <a:pt x="33418" y="41908"/>
                </a:lnTo>
                <a:lnTo>
                  <a:pt x="42066" y="33317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1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3619172" y="4091964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58" y="0"/>
                </a:moveTo>
                <a:lnTo>
                  <a:pt x="16106" y="0"/>
                </a:lnTo>
                <a:lnTo>
                  <a:pt x="10902" y="2165"/>
                </a:lnTo>
                <a:lnTo>
                  <a:pt x="2180" y="10828"/>
                </a:lnTo>
                <a:lnTo>
                  <a:pt x="0" y="16047"/>
                </a:lnTo>
                <a:lnTo>
                  <a:pt x="0" y="28200"/>
                </a:lnTo>
                <a:lnTo>
                  <a:pt x="2180" y="33374"/>
                </a:lnTo>
                <a:lnTo>
                  <a:pt x="10902" y="41979"/>
                </a:lnTo>
                <a:lnTo>
                  <a:pt x="16106" y="44131"/>
                </a:lnTo>
                <a:lnTo>
                  <a:pt x="28258" y="44131"/>
                </a:lnTo>
                <a:lnTo>
                  <a:pt x="33475" y="41979"/>
                </a:lnTo>
                <a:lnTo>
                  <a:pt x="42138" y="33374"/>
                </a:lnTo>
                <a:lnTo>
                  <a:pt x="44304" y="28200"/>
                </a:lnTo>
                <a:lnTo>
                  <a:pt x="44304" y="16047"/>
                </a:lnTo>
                <a:lnTo>
                  <a:pt x="42138" y="10828"/>
                </a:lnTo>
                <a:lnTo>
                  <a:pt x="33475" y="2165"/>
                </a:lnTo>
                <a:lnTo>
                  <a:pt x="2825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3619156" y="430584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19156" y="451920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2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8"/>
                </a:lnTo>
                <a:lnTo>
                  <a:pt x="10884" y="41908"/>
                </a:lnTo>
                <a:lnTo>
                  <a:pt x="16079" y="44056"/>
                </a:lnTo>
                <a:lnTo>
                  <a:pt x="28209" y="44056"/>
                </a:lnTo>
                <a:lnTo>
                  <a:pt x="33418" y="41908"/>
                </a:lnTo>
                <a:lnTo>
                  <a:pt x="42066" y="33318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2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619156" y="4732569"/>
            <a:ext cx="44450" cy="44450"/>
          </a:xfrm>
          <a:custGeom>
            <a:avLst/>
            <a:gdLst/>
            <a:ahLst/>
            <a:cxnLst/>
            <a:rect l="l" t="t" r="r" b="b"/>
            <a:pathLst>
              <a:path w="44450" h="44450">
                <a:moveTo>
                  <a:pt x="28209" y="0"/>
                </a:moveTo>
                <a:lnTo>
                  <a:pt x="16079" y="0"/>
                </a:lnTo>
                <a:lnTo>
                  <a:pt x="10884" y="2161"/>
                </a:lnTo>
                <a:lnTo>
                  <a:pt x="2176" y="10809"/>
                </a:lnTo>
                <a:lnTo>
                  <a:pt x="0" y="16019"/>
                </a:lnTo>
                <a:lnTo>
                  <a:pt x="0" y="28152"/>
                </a:lnTo>
                <a:lnTo>
                  <a:pt x="2176" y="33317"/>
                </a:lnTo>
                <a:lnTo>
                  <a:pt x="10884" y="41908"/>
                </a:lnTo>
                <a:lnTo>
                  <a:pt x="16079" y="44055"/>
                </a:lnTo>
                <a:lnTo>
                  <a:pt x="28209" y="44055"/>
                </a:lnTo>
                <a:lnTo>
                  <a:pt x="33418" y="41908"/>
                </a:lnTo>
                <a:lnTo>
                  <a:pt x="42066" y="33317"/>
                </a:lnTo>
                <a:lnTo>
                  <a:pt x="44228" y="28152"/>
                </a:lnTo>
                <a:lnTo>
                  <a:pt x="44228" y="16019"/>
                </a:lnTo>
                <a:lnTo>
                  <a:pt x="42066" y="10809"/>
                </a:lnTo>
                <a:lnTo>
                  <a:pt x="33418" y="2161"/>
                </a:lnTo>
                <a:lnTo>
                  <a:pt x="2820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3246882" y="1914441"/>
            <a:ext cx="2592705" cy="4342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2400" u="heavy" spc="95" dirty="0">
                <a:latin typeface="Calibri"/>
                <a:cs typeface="Calibri"/>
              </a:rPr>
              <a:t>S</a:t>
            </a:r>
            <a:r>
              <a:rPr sz="2400" u="heavy" spc="-160" dirty="0">
                <a:latin typeface="Calibri"/>
                <a:cs typeface="Calibri"/>
              </a:rPr>
              <a:t>t</a:t>
            </a:r>
            <a:r>
              <a:rPr sz="2400" u="heavy" spc="-65" dirty="0">
                <a:latin typeface="Calibri"/>
                <a:cs typeface="Calibri"/>
              </a:rPr>
              <a:t>r</a:t>
            </a:r>
            <a:r>
              <a:rPr sz="2400" u="heavy" spc="175" dirty="0">
                <a:latin typeface="Calibri"/>
                <a:cs typeface="Calibri"/>
              </a:rPr>
              <a:t>a</a:t>
            </a:r>
            <a:r>
              <a:rPr sz="2400" u="heavy" spc="-160" dirty="0">
                <a:latin typeface="Calibri"/>
                <a:cs typeface="Calibri"/>
              </a:rPr>
              <a:t>t</a:t>
            </a:r>
            <a:r>
              <a:rPr sz="2400" u="heavy" dirty="0">
                <a:latin typeface="Calibri"/>
                <a:cs typeface="Calibri"/>
              </a:rPr>
              <a:t>e</a:t>
            </a:r>
            <a:r>
              <a:rPr sz="2400" u="heavy" spc="180" dirty="0">
                <a:latin typeface="Calibri"/>
                <a:cs typeface="Calibri"/>
              </a:rPr>
              <a:t>g</a:t>
            </a:r>
            <a:r>
              <a:rPr sz="2400" u="heavy" spc="-30" dirty="0">
                <a:latin typeface="Calibri"/>
                <a:cs typeface="Calibri"/>
              </a:rPr>
              <a:t>i</a:t>
            </a:r>
            <a:r>
              <a:rPr sz="2400" u="heavy" spc="125" dirty="0">
                <a:latin typeface="Calibri"/>
                <a:cs typeface="Calibri"/>
              </a:rPr>
              <a:t>c</a:t>
            </a:r>
            <a:r>
              <a:rPr sz="2400" u="heavy" spc="-95" dirty="0">
                <a:latin typeface="Calibri"/>
                <a:cs typeface="Calibri"/>
              </a:rPr>
              <a:t> </a:t>
            </a:r>
            <a:r>
              <a:rPr sz="2400" u="heavy" spc="-45" dirty="0">
                <a:latin typeface="Calibri"/>
                <a:cs typeface="Calibri"/>
              </a:rPr>
              <a:t>P</a:t>
            </a:r>
            <a:r>
              <a:rPr sz="2400" u="heavy" spc="-25" dirty="0">
                <a:latin typeface="Calibri"/>
                <a:cs typeface="Calibri"/>
              </a:rPr>
              <a:t>l</a:t>
            </a:r>
            <a:r>
              <a:rPr sz="2400" u="heavy" spc="175" dirty="0">
                <a:latin typeface="Calibri"/>
                <a:cs typeface="Calibri"/>
              </a:rPr>
              <a:t>a</a:t>
            </a:r>
            <a:r>
              <a:rPr sz="2400" u="heavy" spc="-215" dirty="0">
                <a:latin typeface="Calibri"/>
                <a:cs typeface="Calibri"/>
              </a:rPr>
              <a:t>n</a:t>
            </a:r>
            <a:r>
              <a:rPr sz="2400" u="heavy" spc="-210" dirty="0">
                <a:latin typeface="Calibri"/>
                <a:cs typeface="Calibri"/>
              </a:rPr>
              <a:t>n</a:t>
            </a:r>
            <a:r>
              <a:rPr sz="2400" u="heavy" spc="-30" dirty="0">
                <a:latin typeface="Calibri"/>
                <a:cs typeface="Calibri"/>
              </a:rPr>
              <a:t>i</a:t>
            </a:r>
            <a:r>
              <a:rPr sz="2400" u="heavy" spc="-215" dirty="0">
                <a:latin typeface="Calibri"/>
                <a:cs typeface="Calibri"/>
              </a:rPr>
              <a:t>n</a:t>
            </a:r>
            <a:r>
              <a:rPr sz="2400" u="heavy" spc="260" dirty="0">
                <a:latin typeface="Calibri"/>
                <a:cs typeface="Calibri"/>
              </a:rPr>
              <a:t>g</a:t>
            </a:r>
            <a:endParaRPr sz="2400">
              <a:latin typeface="Calibri"/>
              <a:cs typeface="Calibri"/>
            </a:endParaRPr>
          </a:p>
          <a:p>
            <a:pPr marL="498475">
              <a:lnSpc>
                <a:spcPct val="100000"/>
              </a:lnSpc>
              <a:spcBef>
                <a:spcPts val="855"/>
              </a:spcBef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r>
              <a:rPr sz="1800" spc="-85" dirty="0">
                <a:latin typeface="Calibri"/>
                <a:cs typeface="Calibri"/>
              </a:rPr>
              <a:t> </a:t>
            </a:r>
            <a:r>
              <a:rPr sz="1800" spc="40" dirty="0">
                <a:latin typeface="Calibri"/>
                <a:cs typeface="Calibri"/>
              </a:rPr>
              <a:t>A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-110" dirty="0">
                <a:latin typeface="Calibri"/>
                <a:cs typeface="Calibri"/>
              </a:rPr>
              <a:t>s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10" dirty="0"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  <a:p>
            <a:pPr marL="550545" marR="497840">
              <a:lnSpc>
                <a:spcPct val="100000"/>
              </a:lnSpc>
              <a:spcBef>
                <a:spcPts val="155"/>
              </a:spcBef>
            </a:pP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35" dirty="0">
                <a:latin typeface="Calibri"/>
                <a:cs typeface="Calibri"/>
              </a:rPr>
              <a:t> 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70" dirty="0">
                <a:latin typeface="Calibri"/>
                <a:cs typeface="Calibri"/>
              </a:rPr>
              <a:t>y</a:t>
            </a:r>
            <a:r>
              <a:rPr sz="1400" spc="-85" dirty="0">
                <a:latin typeface="Calibri"/>
                <a:cs typeface="Calibri"/>
              </a:rPr>
              <a:t>s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5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1400" spc="-1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400" spc="-95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400" spc="-1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400" spc="1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400" spc="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3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spc="-125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1400" spc="100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400" spc="-15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1400" spc="70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1400" spc="-85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400" spc="-20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1400" spc="10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1400" spc="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2"/>
              </a:spcBef>
            </a:pPr>
            <a:endParaRPr sz="1550">
              <a:latin typeface="Times New Roman"/>
              <a:cs typeface="Times New Roman"/>
            </a:endParaRPr>
          </a:p>
          <a:p>
            <a:pPr marL="1270" algn="ctr">
              <a:lnSpc>
                <a:spcPct val="100000"/>
              </a:lnSpc>
            </a:pPr>
            <a:r>
              <a:rPr sz="1800" spc="70" dirty="0">
                <a:latin typeface="Calibri"/>
                <a:cs typeface="Calibri"/>
              </a:rPr>
              <a:t>S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45" dirty="0">
                <a:latin typeface="Calibri"/>
                <a:cs typeface="Calibri"/>
              </a:rPr>
              <a:t>r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110" dirty="0">
                <a:latin typeface="Calibri"/>
                <a:cs typeface="Calibri"/>
              </a:rPr>
              <a:t>g</a:t>
            </a:r>
            <a:r>
              <a:rPr sz="1800" spc="80" dirty="0">
                <a:latin typeface="Calibri"/>
                <a:cs typeface="Calibri"/>
              </a:rPr>
              <a:t>y</a:t>
            </a:r>
            <a:r>
              <a:rPr sz="1800" spc="60" dirty="0">
                <a:latin typeface="Calibri"/>
                <a:cs typeface="Calibri"/>
              </a:rPr>
              <a:t> </a:t>
            </a:r>
            <a:r>
              <a:rPr sz="1800" spc="-55" dirty="0">
                <a:latin typeface="Calibri"/>
                <a:cs typeface="Calibri"/>
              </a:rPr>
              <a:t>Fo</a:t>
            </a:r>
            <a:r>
              <a:rPr sz="1800" dirty="0">
                <a:latin typeface="Calibri"/>
                <a:cs typeface="Calibri"/>
              </a:rPr>
              <a:t>r</a:t>
            </a:r>
            <a:r>
              <a:rPr sz="1800" spc="-210" dirty="0">
                <a:latin typeface="Calibri"/>
                <a:cs typeface="Calibri"/>
              </a:rPr>
              <a:t>m</a:t>
            </a:r>
            <a:r>
              <a:rPr sz="1800" spc="-160" dirty="0">
                <a:latin typeface="Calibri"/>
                <a:cs typeface="Calibri"/>
              </a:rPr>
              <a:t>u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5" dirty="0">
                <a:latin typeface="Calibri"/>
                <a:cs typeface="Calibri"/>
              </a:rPr>
              <a:t>a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20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  <a:spcBef>
                <a:spcPts val="155"/>
              </a:spcBef>
            </a:pP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5" dirty="0">
                <a:latin typeface="Calibri"/>
                <a:cs typeface="Calibri"/>
              </a:rPr>
              <a:t>l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55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10" dirty="0">
                <a:latin typeface="Calibri"/>
                <a:cs typeface="Calibri"/>
              </a:rPr>
              <a:t>es</a:t>
            </a:r>
            <a:endParaRPr sz="1400">
              <a:latin typeface="Calibri"/>
              <a:cs typeface="Calibri"/>
            </a:endParaRPr>
          </a:p>
          <a:p>
            <a:pPr marL="474345">
              <a:lnSpc>
                <a:spcPct val="100000"/>
              </a:lnSpc>
            </a:pP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45" dirty="0">
                <a:latin typeface="Calibri"/>
                <a:cs typeface="Calibri"/>
              </a:rPr>
              <a:t>d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40" dirty="0">
                <a:latin typeface="Calibri"/>
                <a:cs typeface="Calibri"/>
              </a:rPr>
              <a:t>p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474345" marR="78105">
              <a:lnSpc>
                <a:spcPct val="100000"/>
              </a:lnSpc>
            </a:pPr>
            <a:r>
              <a:rPr sz="1400" spc="-120" dirty="0">
                <a:latin typeface="Calibri"/>
                <a:cs typeface="Calibri"/>
              </a:rPr>
              <a:t>M</a:t>
            </a:r>
            <a:r>
              <a:rPr sz="1400" spc="95" dirty="0">
                <a:latin typeface="Calibri"/>
                <a:cs typeface="Calibri"/>
              </a:rPr>
              <a:t>a</a:t>
            </a:r>
            <a:r>
              <a:rPr sz="1400" dirty="0">
                <a:latin typeface="Calibri"/>
                <a:cs typeface="Calibri"/>
              </a:rPr>
              <a:t>r</a:t>
            </a:r>
            <a:r>
              <a:rPr sz="1400" spc="-55" dirty="0">
                <a:latin typeface="Calibri"/>
                <a:cs typeface="Calibri"/>
              </a:rPr>
              <a:t>k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-130" dirty="0">
                <a:latin typeface="Calibri"/>
                <a:cs typeface="Calibri"/>
              </a:rPr>
              <a:t>n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75" dirty="0">
                <a:latin typeface="Calibri"/>
                <a:cs typeface="Calibri"/>
              </a:rPr>
              <a:t>y</a:t>
            </a:r>
            <a:r>
              <a:rPr sz="1400" spc="160" dirty="0">
                <a:latin typeface="Calibri"/>
                <a:cs typeface="Calibri"/>
              </a:rPr>
              <a:t>/</a:t>
            </a:r>
            <a:r>
              <a:rPr sz="1400" spc="-70" dirty="0">
                <a:latin typeface="Calibri"/>
                <a:cs typeface="Calibri"/>
              </a:rPr>
              <a:t>E</a:t>
            </a:r>
            <a:r>
              <a:rPr sz="1400" spc="90" dirty="0">
                <a:latin typeface="Calibri"/>
                <a:cs typeface="Calibri"/>
              </a:rPr>
              <a:t>x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7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100" dirty="0">
                <a:latin typeface="Calibri"/>
                <a:cs typeface="Calibri"/>
              </a:rPr>
              <a:t>C</a:t>
            </a:r>
            <a:r>
              <a:rPr sz="1400" spc="-30" dirty="0">
                <a:latin typeface="Calibri"/>
                <a:cs typeface="Calibri"/>
              </a:rPr>
              <a:t>o</a:t>
            </a:r>
            <a:r>
              <a:rPr sz="1400" spc="-190" dirty="0">
                <a:latin typeface="Calibri"/>
                <a:cs typeface="Calibri"/>
              </a:rPr>
              <a:t>m</a:t>
            </a:r>
            <a:r>
              <a:rPr sz="1400" spc="40" dirty="0">
                <a:latin typeface="Calibri"/>
                <a:cs typeface="Calibri"/>
              </a:rPr>
              <a:t>p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2000">
              <a:latin typeface="Times New Roman"/>
              <a:cs typeface="Times New Roman"/>
            </a:endParaRPr>
          </a:p>
          <a:p>
            <a:pPr algn="ctr">
              <a:lnSpc>
                <a:spcPts val="2060"/>
              </a:lnSpc>
            </a:pPr>
            <a:r>
              <a:rPr sz="1800" spc="-40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55" dirty="0">
                <a:latin typeface="Calibri"/>
                <a:cs typeface="Calibri"/>
              </a:rPr>
              <a:t>n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150" dirty="0">
                <a:latin typeface="Calibri"/>
                <a:cs typeface="Calibri"/>
              </a:rPr>
              <a:t>n</a:t>
            </a:r>
            <a:r>
              <a:rPr sz="1800" spc="195" dirty="0">
                <a:latin typeface="Calibri"/>
                <a:cs typeface="Calibri"/>
              </a:rPr>
              <a:t>g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-120" dirty="0">
                <a:latin typeface="Calibri"/>
                <a:cs typeface="Calibri"/>
              </a:rPr>
              <a:t>t</a:t>
            </a:r>
            <a:r>
              <a:rPr sz="1800" spc="-155" dirty="0">
                <a:latin typeface="Calibri"/>
                <a:cs typeface="Calibri"/>
              </a:rPr>
              <a:t>h</a:t>
            </a:r>
            <a:r>
              <a:rPr sz="1800" spc="35" dirty="0">
                <a:latin typeface="Calibri"/>
                <a:cs typeface="Calibri"/>
              </a:rPr>
              <a:t>e</a:t>
            </a:r>
            <a:r>
              <a:rPr sz="1800" spc="55" dirty="0">
                <a:latin typeface="Calibri"/>
                <a:cs typeface="Calibri"/>
              </a:rPr>
              <a:t> </a:t>
            </a:r>
            <a:r>
              <a:rPr sz="1800" spc="-65" dirty="0">
                <a:latin typeface="Calibri"/>
                <a:cs typeface="Calibri"/>
              </a:rPr>
              <a:t>I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spc="45" dirty="0">
                <a:latin typeface="Calibri"/>
                <a:cs typeface="Calibri"/>
              </a:rPr>
              <a:t>p</a:t>
            </a:r>
            <a:r>
              <a:rPr sz="1800" spc="-20" dirty="0">
                <a:latin typeface="Calibri"/>
                <a:cs typeface="Calibri"/>
              </a:rPr>
              <a:t>l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245" dirty="0">
                <a:latin typeface="Calibri"/>
                <a:cs typeface="Calibri"/>
              </a:rPr>
              <a:t>m</a:t>
            </a:r>
            <a:r>
              <a:rPr sz="1800" dirty="0">
                <a:latin typeface="Calibri"/>
                <a:cs typeface="Calibri"/>
              </a:rPr>
              <a:t>e</a:t>
            </a:r>
            <a:r>
              <a:rPr sz="1800" spc="-160" dirty="0">
                <a:latin typeface="Calibri"/>
                <a:cs typeface="Calibri"/>
              </a:rPr>
              <a:t>n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130" dirty="0">
                <a:latin typeface="Calibri"/>
                <a:cs typeface="Calibri"/>
              </a:rPr>
              <a:t>a</a:t>
            </a:r>
            <a:r>
              <a:rPr sz="1800" spc="-114" dirty="0">
                <a:latin typeface="Calibri"/>
                <a:cs typeface="Calibri"/>
              </a:rPr>
              <a:t>t</a:t>
            </a:r>
            <a:r>
              <a:rPr sz="1800" spc="-25" dirty="0">
                <a:latin typeface="Calibri"/>
                <a:cs typeface="Calibri"/>
              </a:rPr>
              <a:t>i</a:t>
            </a:r>
            <a:r>
              <a:rPr sz="1800" spc="-55" dirty="0">
                <a:latin typeface="Calibri"/>
                <a:cs typeface="Calibri"/>
              </a:rPr>
              <a:t>o</a:t>
            </a:r>
            <a:r>
              <a:rPr sz="1800" spc="5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474345">
              <a:lnSpc>
                <a:spcPts val="1580"/>
              </a:lnSpc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35" dirty="0">
                <a:latin typeface="Calibri"/>
                <a:cs typeface="Calibri"/>
              </a:rPr>
              <a:t>r</a:t>
            </a:r>
            <a:r>
              <a:rPr sz="1400" spc="-25" dirty="0">
                <a:latin typeface="Calibri"/>
                <a:cs typeface="Calibri"/>
              </a:rPr>
              <a:t>v</a:t>
            </a:r>
            <a:r>
              <a:rPr sz="1400" spc="-20" dirty="0">
                <a:latin typeface="Calibri"/>
                <a:cs typeface="Calibri"/>
              </a:rPr>
              <a:t>i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30" dirty="0">
                <a:latin typeface="Calibri"/>
                <a:cs typeface="Calibri"/>
              </a:rPr>
              <a:t>e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D</a:t>
            </a:r>
            <a:r>
              <a:rPr sz="1400" spc="10" dirty="0">
                <a:latin typeface="Calibri"/>
                <a:cs typeface="Calibri"/>
              </a:rPr>
              <a:t>e</a:t>
            </a:r>
            <a:r>
              <a:rPr sz="1400" spc="-15" dirty="0">
                <a:latin typeface="Calibri"/>
                <a:cs typeface="Calibri"/>
              </a:rPr>
              <a:t>li</a:t>
            </a:r>
            <a:r>
              <a:rPr sz="1400" spc="-50" dirty="0">
                <a:latin typeface="Calibri"/>
                <a:cs typeface="Calibri"/>
              </a:rPr>
              <a:t>v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-25" dirty="0">
                <a:latin typeface="Calibri"/>
                <a:cs typeface="Calibri"/>
              </a:rPr>
              <a:t>r</a:t>
            </a:r>
            <a:r>
              <a:rPr sz="1400" spc="65" dirty="0">
                <a:latin typeface="Calibri"/>
                <a:cs typeface="Calibri"/>
              </a:rPr>
              <a:t>y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dirty="0">
                <a:latin typeface="Calibri"/>
                <a:cs typeface="Calibri"/>
              </a:rPr>
              <a:t>e</a:t>
            </a:r>
            <a:r>
              <a:rPr sz="1400" spc="114" dirty="0">
                <a:latin typeface="Calibri"/>
                <a:cs typeface="Calibri"/>
              </a:rPr>
              <a:t>g</a:t>
            </a:r>
            <a:r>
              <a:rPr sz="1400" spc="-10" dirty="0">
                <a:latin typeface="Calibri"/>
                <a:cs typeface="Calibri"/>
              </a:rPr>
              <a:t>i</a:t>
            </a:r>
            <a:r>
              <a:rPr sz="1400" spc="-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  <a:p>
            <a:pPr marL="474345" marR="767715">
              <a:lnSpc>
                <a:spcPct val="100000"/>
              </a:lnSpc>
            </a:pP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125" dirty="0">
                <a:latin typeface="Calibri"/>
                <a:cs typeface="Calibri"/>
              </a:rPr>
              <a:t>u</a:t>
            </a:r>
            <a:r>
              <a:rPr sz="1400" spc="35" dirty="0">
                <a:latin typeface="Calibri"/>
                <a:cs typeface="Calibri"/>
              </a:rPr>
              <a:t>p</a:t>
            </a:r>
            <a:r>
              <a:rPr sz="1400" spc="45" dirty="0">
                <a:latin typeface="Calibri"/>
                <a:cs typeface="Calibri"/>
              </a:rPr>
              <a:t>p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-5" dirty="0">
                <a:latin typeface="Calibri"/>
                <a:cs typeface="Calibri"/>
              </a:rPr>
              <a:t>r</a:t>
            </a:r>
            <a:r>
              <a:rPr sz="1400" spc="-135" dirty="0">
                <a:latin typeface="Calibri"/>
                <a:cs typeface="Calibri"/>
              </a:rPr>
              <a:t>t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60" dirty="0">
                <a:latin typeface="Calibri"/>
                <a:cs typeface="Calibri"/>
              </a:rPr>
              <a:t>S</a:t>
            </a:r>
            <a:r>
              <a:rPr sz="1400" spc="-95" dirty="0">
                <a:latin typeface="Calibri"/>
                <a:cs typeface="Calibri"/>
              </a:rPr>
              <a:t>t</a:t>
            </a:r>
            <a:r>
              <a:rPr sz="1400" spc="-35" dirty="0">
                <a:latin typeface="Calibri"/>
                <a:cs typeface="Calibri"/>
              </a:rPr>
              <a:t>r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00" dirty="0">
                <a:latin typeface="Calibri"/>
                <a:cs typeface="Calibri"/>
              </a:rPr>
              <a:t>t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5" dirty="0">
                <a:latin typeface="Calibri"/>
                <a:cs typeface="Calibri"/>
              </a:rPr>
              <a:t>g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5" dirty="0">
                <a:latin typeface="Calibri"/>
                <a:cs typeface="Calibri"/>
              </a:rPr>
              <a:t>e</a:t>
            </a:r>
            <a:r>
              <a:rPr sz="1400" spc="10" dirty="0">
                <a:latin typeface="Calibri"/>
                <a:cs typeface="Calibri"/>
              </a:rPr>
              <a:t>s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35" dirty="0">
                <a:latin typeface="Calibri"/>
                <a:cs typeface="Calibri"/>
              </a:rPr>
              <a:t>A</a:t>
            </a:r>
            <a:r>
              <a:rPr sz="1400" spc="-55" dirty="0">
                <a:latin typeface="Calibri"/>
                <a:cs typeface="Calibri"/>
              </a:rPr>
              <a:t>c</a:t>
            </a:r>
            <a:r>
              <a:rPr sz="1400" spc="-90" dirty="0">
                <a:latin typeface="Calibri"/>
                <a:cs typeface="Calibri"/>
              </a:rPr>
              <a:t>t</a:t>
            </a:r>
            <a:r>
              <a:rPr sz="1400" spc="-15" dirty="0">
                <a:latin typeface="Calibri"/>
                <a:cs typeface="Calibri"/>
              </a:rPr>
              <a:t>i</a:t>
            </a:r>
            <a:r>
              <a:rPr sz="1400" spc="-35" dirty="0">
                <a:latin typeface="Calibri"/>
                <a:cs typeface="Calibri"/>
              </a:rPr>
              <a:t>o</a:t>
            </a:r>
            <a:r>
              <a:rPr sz="1400" spc="5" dirty="0">
                <a:latin typeface="Calibri"/>
                <a:cs typeface="Calibri"/>
              </a:rPr>
              <a:t>n</a:t>
            </a:r>
            <a:r>
              <a:rPr sz="1400" spc="-7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P</a:t>
            </a:r>
            <a:r>
              <a:rPr sz="1400" spc="-15" dirty="0">
                <a:latin typeface="Calibri"/>
                <a:cs typeface="Calibri"/>
              </a:rPr>
              <a:t>l</a:t>
            </a:r>
            <a:r>
              <a:rPr sz="1400" spc="100" dirty="0">
                <a:latin typeface="Calibri"/>
                <a:cs typeface="Calibri"/>
              </a:rPr>
              <a:t>a</a:t>
            </a:r>
            <a:r>
              <a:rPr sz="1400" spc="-125" dirty="0">
                <a:latin typeface="Calibri"/>
                <a:cs typeface="Calibri"/>
              </a:rPr>
              <a:t>n</a:t>
            </a:r>
            <a:r>
              <a:rPr sz="1400" spc="10" dirty="0"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900173" y="2705354"/>
            <a:ext cx="1694180" cy="339090"/>
          </a:xfrm>
          <a:custGeom>
            <a:avLst/>
            <a:gdLst/>
            <a:ahLst/>
            <a:cxnLst/>
            <a:rect l="l" t="t" r="r" b="b"/>
            <a:pathLst>
              <a:path w="1694179" h="339089">
                <a:moveTo>
                  <a:pt x="1462307" y="263494"/>
                </a:moveTo>
                <a:lnTo>
                  <a:pt x="1452626" y="338963"/>
                </a:lnTo>
                <a:lnTo>
                  <a:pt x="1654983" y="268350"/>
                </a:lnTo>
                <a:lnTo>
                  <a:pt x="1500124" y="268350"/>
                </a:lnTo>
                <a:lnTo>
                  <a:pt x="1462307" y="263494"/>
                </a:lnTo>
                <a:close/>
              </a:path>
              <a:path w="1694179" h="339089">
                <a:moveTo>
                  <a:pt x="1472017" y="187809"/>
                </a:moveTo>
                <a:lnTo>
                  <a:pt x="1462307" y="263494"/>
                </a:lnTo>
                <a:lnTo>
                  <a:pt x="1500124" y="268350"/>
                </a:lnTo>
                <a:lnTo>
                  <a:pt x="1509776" y="192659"/>
                </a:lnTo>
                <a:lnTo>
                  <a:pt x="1472017" y="187809"/>
                </a:lnTo>
                <a:close/>
              </a:path>
              <a:path w="1694179" h="339089">
                <a:moveTo>
                  <a:pt x="1481709" y="112268"/>
                </a:moveTo>
                <a:lnTo>
                  <a:pt x="1472017" y="187809"/>
                </a:lnTo>
                <a:lnTo>
                  <a:pt x="1509776" y="192659"/>
                </a:lnTo>
                <a:lnTo>
                  <a:pt x="1500124" y="268350"/>
                </a:lnTo>
                <a:lnTo>
                  <a:pt x="1654983" y="268350"/>
                </a:lnTo>
                <a:lnTo>
                  <a:pt x="1693926" y="254762"/>
                </a:lnTo>
                <a:lnTo>
                  <a:pt x="1481709" y="112268"/>
                </a:lnTo>
                <a:close/>
              </a:path>
              <a:path w="1694179" h="339089">
                <a:moveTo>
                  <a:pt x="9651" y="0"/>
                </a:moveTo>
                <a:lnTo>
                  <a:pt x="0" y="75692"/>
                </a:lnTo>
                <a:lnTo>
                  <a:pt x="1462307" y="263494"/>
                </a:lnTo>
                <a:lnTo>
                  <a:pt x="1472017" y="187809"/>
                </a:lnTo>
                <a:lnTo>
                  <a:pt x="9651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425696" y="3277361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700"/>
                </a:moveTo>
                <a:lnTo>
                  <a:pt x="0" y="266700"/>
                </a:lnTo>
                <a:lnTo>
                  <a:pt x="57150" y="381000"/>
                </a:lnTo>
                <a:lnTo>
                  <a:pt x="104775" y="285750"/>
                </a:lnTo>
                <a:lnTo>
                  <a:pt x="38100" y="285750"/>
                </a:lnTo>
                <a:lnTo>
                  <a:pt x="38100" y="266700"/>
                </a:lnTo>
                <a:close/>
              </a:path>
              <a:path w="114300" h="381000">
                <a:moveTo>
                  <a:pt x="76200" y="95250"/>
                </a:moveTo>
                <a:lnTo>
                  <a:pt x="38100" y="95250"/>
                </a:lnTo>
                <a:lnTo>
                  <a:pt x="38100" y="285750"/>
                </a:lnTo>
                <a:lnTo>
                  <a:pt x="76200" y="285750"/>
                </a:lnTo>
                <a:lnTo>
                  <a:pt x="76200" y="95250"/>
                </a:lnTo>
                <a:close/>
              </a:path>
              <a:path w="114300" h="381000">
                <a:moveTo>
                  <a:pt x="114300" y="266700"/>
                </a:moveTo>
                <a:lnTo>
                  <a:pt x="76200" y="266700"/>
                </a:lnTo>
                <a:lnTo>
                  <a:pt x="76200" y="285750"/>
                </a:lnTo>
                <a:lnTo>
                  <a:pt x="104775" y="285750"/>
                </a:lnTo>
                <a:lnTo>
                  <a:pt x="114300" y="266700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300"/>
                </a:lnTo>
                <a:lnTo>
                  <a:pt x="38100" y="114300"/>
                </a:lnTo>
                <a:lnTo>
                  <a:pt x="38100" y="95250"/>
                </a:lnTo>
                <a:lnTo>
                  <a:pt x="104775" y="95250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50"/>
                </a:moveTo>
                <a:lnTo>
                  <a:pt x="76200" y="95250"/>
                </a:lnTo>
                <a:lnTo>
                  <a:pt x="76200" y="114300"/>
                </a:lnTo>
                <a:lnTo>
                  <a:pt x="114300" y="114300"/>
                </a:lnTo>
                <a:lnTo>
                  <a:pt x="104775" y="952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4425696" y="4906517"/>
            <a:ext cx="114300" cy="381000"/>
          </a:xfrm>
          <a:custGeom>
            <a:avLst/>
            <a:gdLst/>
            <a:ahLst/>
            <a:cxnLst/>
            <a:rect l="l" t="t" r="r" b="b"/>
            <a:pathLst>
              <a:path w="114300" h="381000">
                <a:moveTo>
                  <a:pt x="38100" y="266699"/>
                </a:moveTo>
                <a:lnTo>
                  <a:pt x="0" y="266699"/>
                </a:lnTo>
                <a:lnTo>
                  <a:pt x="57150" y="380999"/>
                </a:lnTo>
                <a:lnTo>
                  <a:pt x="104775" y="285749"/>
                </a:lnTo>
                <a:lnTo>
                  <a:pt x="38100" y="285749"/>
                </a:lnTo>
                <a:lnTo>
                  <a:pt x="38100" y="266699"/>
                </a:lnTo>
                <a:close/>
              </a:path>
              <a:path w="114300" h="381000">
                <a:moveTo>
                  <a:pt x="76200" y="95249"/>
                </a:moveTo>
                <a:lnTo>
                  <a:pt x="38100" y="95249"/>
                </a:lnTo>
                <a:lnTo>
                  <a:pt x="38100" y="285749"/>
                </a:lnTo>
                <a:lnTo>
                  <a:pt x="76200" y="285749"/>
                </a:lnTo>
                <a:lnTo>
                  <a:pt x="76200" y="95249"/>
                </a:lnTo>
                <a:close/>
              </a:path>
              <a:path w="114300" h="381000">
                <a:moveTo>
                  <a:pt x="114300" y="266699"/>
                </a:moveTo>
                <a:lnTo>
                  <a:pt x="76200" y="266699"/>
                </a:lnTo>
                <a:lnTo>
                  <a:pt x="76200" y="285749"/>
                </a:lnTo>
                <a:lnTo>
                  <a:pt x="104775" y="285749"/>
                </a:lnTo>
                <a:lnTo>
                  <a:pt x="114300" y="266699"/>
                </a:lnTo>
                <a:close/>
              </a:path>
              <a:path w="114300" h="381000">
                <a:moveTo>
                  <a:pt x="57150" y="0"/>
                </a:moveTo>
                <a:lnTo>
                  <a:pt x="0" y="114299"/>
                </a:lnTo>
                <a:lnTo>
                  <a:pt x="38100" y="114299"/>
                </a:lnTo>
                <a:lnTo>
                  <a:pt x="38100" y="95249"/>
                </a:lnTo>
                <a:lnTo>
                  <a:pt x="104775" y="95249"/>
                </a:lnTo>
                <a:lnTo>
                  <a:pt x="57150" y="0"/>
                </a:lnTo>
                <a:close/>
              </a:path>
              <a:path w="114300" h="381000">
                <a:moveTo>
                  <a:pt x="104775" y="95249"/>
                </a:moveTo>
                <a:lnTo>
                  <a:pt x="76200" y="95249"/>
                </a:lnTo>
                <a:lnTo>
                  <a:pt x="76200" y="114299"/>
                </a:lnTo>
                <a:lnTo>
                  <a:pt x="114300" y="114299"/>
                </a:lnTo>
                <a:lnTo>
                  <a:pt x="104775" y="9524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spc="-220" dirty="0"/>
              <a:t>T</a:t>
            </a:r>
            <a:r>
              <a:rPr sz="4400" spc="-385" dirty="0"/>
              <a:t>h</a:t>
            </a:r>
            <a:r>
              <a:rPr sz="4400" spc="90" dirty="0"/>
              <a:t>e</a:t>
            </a:r>
            <a:r>
              <a:rPr sz="4400" spc="120" dirty="0"/>
              <a:t> </a:t>
            </a:r>
            <a:r>
              <a:rPr sz="4400" spc="-75" dirty="0"/>
              <a:t>P</a:t>
            </a:r>
            <a:r>
              <a:rPr sz="4400" spc="-155" dirty="0"/>
              <a:t>r</a:t>
            </a:r>
            <a:r>
              <a:rPr sz="4400" spc="-120" dirty="0"/>
              <a:t>o</a:t>
            </a:r>
            <a:r>
              <a:rPr sz="4400" spc="-170" dirty="0"/>
              <a:t>c</a:t>
            </a:r>
            <a:r>
              <a:rPr sz="4400" spc="15" dirty="0"/>
              <a:t>e</a:t>
            </a:r>
            <a:r>
              <a:rPr sz="4400" spc="-260" dirty="0"/>
              <a:t>s</a:t>
            </a:r>
            <a:r>
              <a:rPr sz="4400" spc="35" dirty="0"/>
              <a:t>s</a:t>
            </a:r>
            <a:r>
              <a:rPr sz="4400" spc="-114" dirty="0"/>
              <a:t> </a:t>
            </a:r>
            <a:r>
              <a:rPr sz="4400" spc="25" dirty="0"/>
              <a:t>f</a:t>
            </a:r>
            <a:r>
              <a:rPr sz="4400" spc="-120" dirty="0"/>
              <a:t>o</a:t>
            </a:r>
            <a:r>
              <a:rPr sz="4400" spc="-65" dirty="0"/>
              <a:t>r</a:t>
            </a:r>
            <a:r>
              <a:rPr sz="4400" spc="210" dirty="0"/>
              <a:t> </a:t>
            </a:r>
            <a:r>
              <a:rPr sz="4400" spc="-165" dirty="0"/>
              <a:t>I</a:t>
            </a:r>
            <a:r>
              <a:rPr sz="4400" spc="-385" dirty="0"/>
              <a:t>n</a:t>
            </a:r>
            <a:r>
              <a:rPr sz="4400" spc="-285" dirty="0"/>
              <a:t>t</a:t>
            </a:r>
            <a:r>
              <a:rPr sz="4400" spc="5" dirty="0"/>
              <a:t>e</a:t>
            </a:r>
            <a:r>
              <a:rPr sz="4400" spc="0" dirty="0"/>
              <a:t>r</a:t>
            </a:r>
            <a:r>
              <a:rPr sz="4400" spc="-385" dirty="0"/>
              <a:t>n</a:t>
            </a:r>
            <a:r>
              <a:rPr sz="4400" spc="315" dirty="0"/>
              <a:t>a</a:t>
            </a:r>
            <a:r>
              <a:rPr sz="4400" spc="-10" dirty="0"/>
              <a:t>l</a:t>
            </a:r>
            <a:r>
              <a:rPr sz="4400" spc="165" dirty="0"/>
              <a:t> </a:t>
            </a:r>
            <a:r>
              <a:rPr sz="4400" spc="110" dirty="0"/>
              <a:t>A</a:t>
            </a:r>
            <a:r>
              <a:rPr sz="4400" spc="-385" dirty="0"/>
              <a:t>n</a:t>
            </a:r>
            <a:r>
              <a:rPr sz="4400" spc="315" dirty="0"/>
              <a:t>a</a:t>
            </a:r>
            <a:r>
              <a:rPr sz="4400" spc="-50" dirty="0"/>
              <a:t>l</a:t>
            </a:r>
            <a:r>
              <a:rPr sz="4400" spc="204" dirty="0"/>
              <a:t>y</a:t>
            </a:r>
            <a:r>
              <a:rPr sz="4400" spc="-260" dirty="0"/>
              <a:t>s</a:t>
            </a:r>
            <a:r>
              <a:rPr sz="4400" spc="-45" dirty="0"/>
              <a:t>i</a:t>
            </a:r>
            <a:r>
              <a:rPr sz="4400" spc="35" dirty="0"/>
              <a:t>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959864" y="2785884"/>
            <a:ext cx="5242560" cy="609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04822" y="2800350"/>
            <a:ext cx="5157470" cy="524510"/>
          </a:xfrm>
          <a:prstGeom prst="rect">
            <a:avLst/>
          </a:prstGeom>
          <a:ln w="10668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6350" algn="ctr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Step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2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10" dirty="0">
                <a:latin typeface="Times New Roman"/>
                <a:cs typeface="Times New Roman"/>
              </a:rPr>
              <a:t> O</a:t>
            </a:r>
            <a:r>
              <a:rPr sz="1400" spc="-25" dirty="0">
                <a:latin typeface="Times New Roman"/>
                <a:cs typeface="Times New Roman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ganize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Internal</a:t>
            </a:r>
            <a:r>
              <a:rPr sz="1400" spc="-114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nal</a:t>
            </a:r>
            <a:r>
              <a:rPr sz="1400" spc="-20" dirty="0">
                <a:latin typeface="Times New Roman"/>
                <a:cs typeface="Times New Roman"/>
              </a:rPr>
              <a:t>y</a:t>
            </a:r>
            <a:r>
              <a:rPr sz="1400" dirty="0">
                <a:latin typeface="Times New Roman"/>
                <a:cs typeface="Times New Roman"/>
              </a:rPr>
              <a:t>sis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Proce</a:t>
            </a:r>
            <a:r>
              <a:rPr sz="1400" spc="5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10" dirty="0">
                <a:latin typeface="Times New Roman"/>
                <a:cs typeface="Times New Roman"/>
              </a:rPr>
              <a:t> U</a:t>
            </a:r>
            <a:r>
              <a:rPr sz="1400" dirty="0">
                <a:latin typeface="Times New Roman"/>
                <a:cs typeface="Times New Roman"/>
              </a:rPr>
              <a:t>sing</a:t>
            </a:r>
            <a:endParaRPr sz="1400">
              <a:latin typeface="Times New Roman"/>
              <a:cs typeface="Times New Roman"/>
            </a:endParaRPr>
          </a:p>
          <a:p>
            <a:pPr marL="6985" algn="ctr">
              <a:lnSpc>
                <a:spcPct val="100000"/>
              </a:lnSpc>
            </a:pPr>
            <a:r>
              <a:rPr sz="1400" spc="5" dirty="0">
                <a:latin typeface="Times New Roman"/>
                <a:cs typeface="Times New Roman"/>
              </a:rPr>
              <a:t>t</a:t>
            </a:r>
            <a:r>
              <a:rPr sz="1400" dirty="0">
                <a:latin typeface="Times New Roman"/>
                <a:cs typeface="Times New Roman"/>
              </a:rPr>
              <a:t>he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165" dirty="0">
                <a:latin typeface="Times New Roman"/>
                <a:cs typeface="Times New Roman"/>
              </a:rPr>
              <a:t>V</a:t>
            </a:r>
            <a:r>
              <a:rPr sz="1400" dirty="0">
                <a:latin typeface="Times New Roman"/>
                <a:cs typeface="Times New Roman"/>
              </a:rPr>
              <a:t>alue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Chain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959864" y="3691140"/>
            <a:ext cx="5242560" cy="609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004822" y="3705605"/>
            <a:ext cx="5157470" cy="524510"/>
          </a:xfrm>
          <a:prstGeom prst="rect">
            <a:avLst/>
          </a:prstGeom>
          <a:ln w="10668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470534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Step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3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5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tify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O</a:t>
            </a:r>
            <a:r>
              <a:rPr sz="1400" spc="-25" dirty="0">
                <a:latin typeface="Times New Roman"/>
                <a:cs typeface="Times New Roman"/>
              </a:rPr>
              <a:t>r</a:t>
            </a:r>
            <a:r>
              <a:rPr sz="1400" dirty="0">
                <a:latin typeface="Times New Roman"/>
                <a:cs typeface="Times New Roman"/>
              </a:rPr>
              <a:t>ga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iza</a:t>
            </a:r>
            <a:r>
              <a:rPr sz="1400" spc="5" dirty="0">
                <a:latin typeface="Times New Roman"/>
                <a:cs typeface="Times New Roman"/>
              </a:rPr>
              <a:t>t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10" dirty="0">
                <a:latin typeface="Times New Roman"/>
                <a:cs typeface="Times New Roman"/>
              </a:rPr>
              <a:t>o</a:t>
            </a:r>
            <a:r>
              <a:rPr sz="1400" dirty="0">
                <a:latin typeface="Times New Roman"/>
                <a:cs typeface="Times New Roman"/>
              </a:rPr>
              <a:t>nal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Stre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gt</a:t>
            </a:r>
            <a:r>
              <a:rPr sz="1400" spc="-10" dirty="0">
                <a:latin typeface="Times New Roman"/>
                <a:cs typeface="Times New Roman"/>
              </a:rPr>
              <a:t>h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spc="-125" dirty="0">
                <a:latin typeface="Times New Roman"/>
                <a:cs typeface="Times New Roman"/>
              </a:rPr>
              <a:t>W</a:t>
            </a:r>
            <a:r>
              <a:rPr sz="1400" dirty="0">
                <a:latin typeface="Times New Roman"/>
                <a:cs typeface="Times New Roman"/>
              </a:rPr>
              <a:t>ea</a:t>
            </a:r>
            <a:r>
              <a:rPr sz="1400" spc="5" dirty="0">
                <a:latin typeface="Times New Roman"/>
                <a:cs typeface="Times New Roman"/>
              </a:rPr>
              <a:t>k</a:t>
            </a:r>
            <a:r>
              <a:rPr sz="1400" dirty="0">
                <a:latin typeface="Times New Roman"/>
                <a:cs typeface="Times New Roman"/>
              </a:rPr>
              <a:t>ne</a:t>
            </a:r>
            <a:r>
              <a:rPr sz="1400" spc="5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ses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4347971" y="3381755"/>
            <a:ext cx="444995" cy="33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03597" y="3396234"/>
            <a:ext cx="338455" cy="247015"/>
          </a:xfrm>
          <a:custGeom>
            <a:avLst/>
            <a:gdLst/>
            <a:ahLst/>
            <a:cxnLst/>
            <a:rect l="l" t="t" r="r" b="b"/>
            <a:pathLst>
              <a:path w="338454" h="247014">
                <a:moveTo>
                  <a:pt x="338327" y="123443"/>
                </a:moveTo>
                <a:lnTo>
                  <a:pt x="0" y="123443"/>
                </a:lnTo>
                <a:lnTo>
                  <a:pt x="169163" y="246887"/>
                </a:lnTo>
                <a:lnTo>
                  <a:pt x="338327" y="123443"/>
                </a:lnTo>
                <a:close/>
              </a:path>
              <a:path w="338454" h="247014">
                <a:moveTo>
                  <a:pt x="253746" y="0"/>
                </a:moveTo>
                <a:lnTo>
                  <a:pt x="84581" y="0"/>
                </a:lnTo>
                <a:lnTo>
                  <a:pt x="84581" y="123443"/>
                </a:lnTo>
                <a:lnTo>
                  <a:pt x="253746" y="123443"/>
                </a:lnTo>
                <a:lnTo>
                  <a:pt x="25374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403597" y="3396234"/>
            <a:ext cx="338455" cy="247015"/>
          </a:xfrm>
          <a:custGeom>
            <a:avLst/>
            <a:gdLst/>
            <a:ahLst/>
            <a:cxnLst/>
            <a:rect l="l" t="t" r="r" b="b"/>
            <a:pathLst>
              <a:path w="338454" h="247014">
                <a:moveTo>
                  <a:pt x="0" y="123443"/>
                </a:moveTo>
                <a:lnTo>
                  <a:pt x="84581" y="123443"/>
                </a:lnTo>
                <a:lnTo>
                  <a:pt x="84581" y="0"/>
                </a:lnTo>
                <a:lnTo>
                  <a:pt x="253746" y="0"/>
                </a:lnTo>
                <a:lnTo>
                  <a:pt x="253746" y="123443"/>
                </a:lnTo>
                <a:lnTo>
                  <a:pt x="338327" y="123443"/>
                </a:lnTo>
                <a:lnTo>
                  <a:pt x="169163" y="246887"/>
                </a:lnTo>
                <a:lnTo>
                  <a:pt x="0" y="123443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54067" y="4280915"/>
            <a:ext cx="444995" cy="3337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409694" y="4295394"/>
            <a:ext cx="338455" cy="247015"/>
          </a:xfrm>
          <a:custGeom>
            <a:avLst/>
            <a:gdLst/>
            <a:ahLst/>
            <a:cxnLst/>
            <a:rect l="l" t="t" r="r" b="b"/>
            <a:pathLst>
              <a:path w="338454" h="247014">
                <a:moveTo>
                  <a:pt x="338327" y="123443"/>
                </a:moveTo>
                <a:lnTo>
                  <a:pt x="0" y="123443"/>
                </a:lnTo>
                <a:lnTo>
                  <a:pt x="169163" y="246887"/>
                </a:lnTo>
                <a:lnTo>
                  <a:pt x="338327" y="123443"/>
                </a:lnTo>
                <a:close/>
              </a:path>
              <a:path w="338454" h="247014">
                <a:moveTo>
                  <a:pt x="253745" y="0"/>
                </a:moveTo>
                <a:lnTo>
                  <a:pt x="84581" y="0"/>
                </a:lnTo>
                <a:lnTo>
                  <a:pt x="84581" y="123443"/>
                </a:lnTo>
                <a:lnTo>
                  <a:pt x="253745" y="123443"/>
                </a:lnTo>
                <a:lnTo>
                  <a:pt x="253745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409694" y="4295394"/>
            <a:ext cx="338455" cy="247015"/>
          </a:xfrm>
          <a:custGeom>
            <a:avLst/>
            <a:gdLst/>
            <a:ahLst/>
            <a:cxnLst/>
            <a:rect l="l" t="t" r="r" b="b"/>
            <a:pathLst>
              <a:path w="338454" h="247014">
                <a:moveTo>
                  <a:pt x="0" y="123443"/>
                </a:moveTo>
                <a:lnTo>
                  <a:pt x="84581" y="123443"/>
                </a:lnTo>
                <a:lnTo>
                  <a:pt x="84581" y="0"/>
                </a:lnTo>
                <a:lnTo>
                  <a:pt x="253745" y="0"/>
                </a:lnTo>
                <a:lnTo>
                  <a:pt x="253745" y="123443"/>
                </a:lnTo>
                <a:lnTo>
                  <a:pt x="338327" y="123443"/>
                </a:lnTo>
                <a:lnTo>
                  <a:pt x="169163" y="246887"/>
                </a:lnTo>
                <a:lnTo>
                  <a:pt x="0" y="123443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964435" y="4593361"/>
            <a:ext cx="5242560" cy="6110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2009394" y="4607814"/>
            <a:ext cx="5157470" cy="525780"/>
          </a:xfrm>
          <a:prstGeom prst="rect">
            <a:avLst/>
          </a:prstGeom>
          <a:ln w="10668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24892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Step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4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10" dirty="0">
                <a:latin typeface="Times New Roman"/>
                <a:cs typeface="Times New Roman"/>
              </a:rPr>
              <a:t> D</a:t>
            </a:r>
            <a:r>
              <a:rPr sz="1400" dirty="0">
                <a:latin typeface="Times New Roman"/>
                <a:cs typeface="Times New Roman"/>
              </a:rPr>
              <a:t>eter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ine Co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petitive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dva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ta</a:t>
            </a:r>
            <a:r>
              <a:rPr sz="1400" spc="5" dirty="0">
                <a:latin typeface="Times New Roman"/>
                <a:cs typeface="Times New Roman"/>
              </a:rPr>
              <a:t>g</a:t>
            </a:r>
            <a:r>
              <a:rPr sz="1400" dirty="0">
                <a:latin typeface="Times New Roman"/>
                <a:cs typeface="Times New Roman"/>
              </a:rPr>
              <a:t>es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isa</a:t>
            </a:r>
            <a:r>
              <a:rPr sz="1400" spc="5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va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ta</a:t>
            </a:r>
            <a:r>
              <a:rPr sz="1400" spc="5" dirty="0">
                <a:latin typeface="Times New Roman"/>
                <a:cs typeface="Times New Roman"/>
              </a:rPr>
              <a:t>g</a:t>
            </a:r>
            <a:r>
              <a:rPr sz="1400" dirty="0">
                <a:latin typeface="Times New Roman"/>
                <a:cs typeface="Times New Roman"/>
              </a:rPr>
              <a:t>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4352544" y="5198338"/>
            <a:ext cx="444995" cy="33225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408170" y="5212841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5">
                <a:moveTo>
                  <a:pt x="338327" y="122681"/>
                </a:moveTo>
                <a:lnTo>
                  <a:pt x="0" y="122681"/>
                </a:lnTo>
                <a:lnTo>
                  <a:pt x="169163" y="245363"/>
                </a:lnTo>
                <a:lnTo>
                  <a:pt x="338327" y="122681"/>
                </a:lnTo>
                <a:close/>
              </a:path>
              <a:path w="338454" h="245745">
                <a:moveTo>
                  <a:pt x="253745" y="0"/>
                </a:moveTo>
                <a:lnTo>
                  <a:pt x="84581" y="0"/>
                </a:lnTo>
                <a:lnTo>
                  <a:pt x="84581" y="122681"/>
                </a:lnTo>
                <a:lnTo>
                  <a:pt x="253745" y="122681"/>
                </a:lnTo>
                <a:lnTo>
                  <a:pt x="253745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408170" y="5212841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5">
                <a:moveTo>
                  <a:pt x="0" y="122681"/>
                </a:moveTo>
                <a:lnTo>
                  <a:pt x="84581" y="122681"/>
                </a:lnTo>
                <a:lnTo>
                  <a:pt x="84581" y="0"/>
                </a:lnTo>
                <a:lnTo>
                  <a:pt x="253745" y="0"/>
                </a:lnTo>
                <a:lnTo>
                  <a:pt x="253745" y="122681"/>
                </a:lnTo>
                <a:lnTo>
                  <a:pt x="338327" y="122681"/>
                </a:lnTo>
                <a:lnTo>
                  <a:pt x="169163" y="245363"/>
                </a:lnTo>
                <a:lnTo>
                  <a:pt x="0" y="122681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1970532" y="5507735"/>
            <a:ext cx="5242560" cy="609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2015489" y="5522214"/>
            <a:ext cx="5157470" cy="524510"/>
          </a:xfrm>
          <a:prstGeom prst="rect">
            <a:avLst/>
          </a:prstGeom>
          <a:ln w="10668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90600" marR="505459" indent="-500380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Step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5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20" dirty="0">
                <a:latin typeface="Times New Roman"/>
                <a:cs typeface="Times New Roman"/>
              </a:rPr>
              <a:t>y</a:t>
            </a:r>
            <a:r>
              <a:rPr sz="1400" dirty="0">
                <a:latin typeface="Times New Roman"/>
                <a:cs typeface="Times New Roman"/>
              </a:rPr>
              <a:t>nthe</a:t>
            </a:r>
            <a:r>
              <a:rPr sz="1400" spc="5" dirty="0">
                <a:latin typeface="Times New Roman"/>
                <a:cs typeface="Times New Roman"/>
              </a:rPr>
              <a:t>s</a:t>
            </a:r>
            <a:r>
              <a:rPr sz="1400" dirty="0">
                <a:latin typeface="Times New Roman"/>
                <a:cs typeface="Times New Roman"/>
              </a:rPr>
              <a:t>ize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eter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ine t</a:t>
            </a:r>
            <a:r>
              <a:rPr sz="1400" spc="5" dirty="0">
                <a:latin typeface="Times New Roman"/>
                <a:cs typeface="Times New Roman"/>
              </a:rPr>
              <a:t>h</a:t>
            </a:r>
            <a:r>
              <a:rPr sz="1400" dirty="0">
                <a:latin typeface="Times New Roman"/>
                <a:cs typeface="Times New Roman"/>
              </a:rPr>
              <a:t>e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plica</a:t>
            </a:r>
            <a:r>
              <a:rPr sz="1400" spc="5" dirty="0">
                <a:latin typeface="Times New Roman"/>
                <a:cs typeface="Times New Roman"/>
              </a:rPr>
              <a:t>t</a:t>
            </a:r>
            <a:r>
              <a:rPr sz="1400" dirty="0">
                <a:latin typeface="Times New Roman"/>
                <a:cs typeface="Times New Roman"/>
              </a:rPr>
              <a:t>io</a:t>
            </a:r>
            <a:r>
              <a:rPr sz="1400" spc="-10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the Co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petitive</a:t>
            </a:r>
            <a:r>
              <a:rPr sz="1400" spc="-1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dva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ta</a:t>
            </a:r>
            <a:r>
              <a:rPr sz="1400" spc="5" dirty="0">
                <a:latin typeface="Times New Roman"/>
                <a:cs typeface="Times New Roman"/>
              </a:rPr>
              <a:t>g</a:t>
            </a:r>
            <a:r>
              <a:rPr sz="1400" dirty="0">
                <a:latin typeface="Times New Roman"/>
                <a:cs typeface="Times New Roman"/>
              </a:rPr>
              <a:t>es</a:t>
            </a:r>
            <a:r>
              <a:rPr sz="1400" spc="-3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d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isa</a:t>
            </a:r>
            <a:r>
              <a:rPr sz="1400" spc="5" dirty="0">
                <a:latin typeface="Times New Roman"/>
                <a:cs typeface="Times New Roman"/>
              </a:rPr>
              <a:t>d</a:t>
            </a:r>
            <a:r>
              <a:rPr sz="1400" dirty="0">
                <a:latin typeface="Times New Roman"/>
                <a:cs typeface="Times New Roman"/>
              </a:rPr>
              <a:t>va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ta</a:t>
            </a:r>
            <a:r>
              <a:rPr sz="1400" spc="-10" dirty="0">
                <a:latin typeface="Times New Roman"/>
                <a:cs typeface="Times New Roman"/>
              </a:rPr>
              <a:t>g</a:t>
            </a:r>
            <a:r>
              <a:rPr sz="1400" dirty="0">
                <a:latin typeface="Times New Roman"/>
                <a:cs typeface="Times New Roman"/>
              </a:rPr>
              <a:t>es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940051" y="1891296"/>
            <a:ext cx="5242559" cy="6095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985010" y="1905761"/>
            <a:ext cx="5157470" cy="524510"/>
          </a:xfrm>
          <a:prstGeom prst="rect">
            <a:avLst/>
          </a:prstGeom>
          <a:ln w="10668">
            <a:solidFill>
              <a:srgbClr val="93B6D2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1785620" marR="373380" indent="-1515745">
              <a:lnSpc>
                <a:spcPct val="100000"/>
              </a:lnSpc>
            </a:pPr>
            <a:r>
              <a:rPr sz="1400" dirty="0">
                <a:latin typeface="Times New Roman"/>
                <a:cs typeface="Times New Roman"/>
              </a:rPr>
              <a:t>Step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1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–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Review</a:t>
            </a:r>
            <a:r>
              <a:rPr sz="1400" spc="-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Res</a:t>
            </a:r>
            <a:r>
              <a:rPr sz="1400" spc="5" dirty="0">
                <a:latin typeface="Times New Roman"/>
                <a:cs typeface="Times New Roman"/>
              </a:rPr>
              <a:t>u</a:t>
            </a:r>
            <a:r>
              <a:rPr sz="1400" dirty="0">
                <a:latin typeface="Times New Roman"/>
                <a:cs typeface="Times New Roman"/>
              </a:rPr>
              <a:t>lts</a:t>
            </a:r>
            <a:r>
              <a:rPr sz="1400" spc="-2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-15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E</a:t>
            </a:r>
            <a:r>
              <a:rPr sz="1400" dirty="0">
                <a:latin typeface="Times New Roman"/>
                <a:cs typeface="Times New Roman"/>
              </a:rPr>
              <a:t>xter</a:t>
            </a:r>
            <a:r>
              <a:rPr sz="1400" spc="5" dirty="0">
                <a:latin typeface="Times New Roman"/>
                <a:cs typeface="Times New Roman"/>
              </a:rPr>
              <a:t>n</a:t>
            </a:r>
            <a:r>
              <a:rPr sz="1400" dirty="0">
                <a:latin typeface="Times New Roman"/>
                <a:cs typeface="Times New Roman"/>
              </a:rPr>
              <a:t>al</a:t>
            </a:r>
            <a:r>
              <a:rPr sz="1400" spc="-12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nal</a:t>
            </a:r>
            <a:r>
              <a:rPr sz="1400" spc="-20" dirty="0">
                <a:latin typeface="Times New Roman"/>
                <a:cs typeface="Times New Roman"/>
              </a:rPr>
              <a:t>y</a:t>
            </a:r>
            <a:r>
              <a:rPr sz="1400" dirty="0">
                <a:latin typeface="Times New Roman"/>
                <a:cs typeface="Times New Roman"/>
              </a:rPr>
              <a:t>sis</a:t>
            </a:r>
            <a:r>
              <a:rPr sz="1400" spc="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and</a:t>
            </a:r>
            <a:r>
              <a:rPr sz="1400" spc="-1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Ser</a:t>
            </a:r>
            <a:r>
              <a:rPr sz="1400" spc="5" dirty="0">
                <a:latin typeface="Times New Roman"/>
                <a:cs typeface="Times New Roman"/>
              </a:rPr>
              <a:t>v</a:t>
            </a:r>
            <a:r>
              <a:rPr sz="1400" dirty="0">
                <a:latin typeface="Times New Roman"/>
                <a:cs typeface="Times New Roman"/>
              </a:rPr>
              <a:t>ice</a:t>
            </a:r>
            <a:r>
              <a:rPr sz="1400" spc="-10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rea Co</a:t>
            </a:r>
            <a:r>
              <a:rPr sz="1400" spc="-25" dirty="0">
                <a:latin typeface="Times New Roman"/>
                <a:cs typeface="Times New Roman"/>
              </a:rPr>
              <a:t>m</a:t>
            </a:r>
            <a:r>
              <a:rPr sz="1400" dirty="0">
                <a:latin typeface="Times New Roman"/>
                <a:cs typeface="Times New Roman"/>
              </a:rPr>
              <a:t>petitor</a:t>
            </a:r>
            <a:r>
              <a:rPr sz="1400" spc="-110" dirty="0">
                <a:latin typeface="Times New Roman"/>
                <a:cs typeface="Times New Roman"/>
              </a:rPr>
              <a:t> </a:t>
            </a:r>
            <a:r>
              <a:rPr sz="1400" spc="-10" dirty="0">
                <a:latin typeface="Times New Roman"/>
                <a:cs typeface="Times New Roman"/>
              </a:rPr>
              <a:t>A</a:t>
            </a:r>
            <a:r>
              <a:rPr sz="1400" dirty="0">
                <a:latin typeface="Times New Roman"/>
                <a:cs typeface="Times New Roman"/>
              </a:rPr>
              <a:t>nal</a:t>
            </a:r>
            <a:r>
              <a:rPr sz="1400" spc="-20" dirty="0">
                <a:latin typeface="Times New Roman"/>
                <a:cs typeface="Times New Roman"/>
              </a:rPr>
              <a:t>y</a:t>
            </a:r>
            <a:r>
              <a:rPr sz="1400" dirty="0">
                <a:latin typeface="Times New Roman"/>
                <a:cs typeface="Times New Roman"/>
              </a:rPr>
              <a:t>sis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328159" y="2488666"/>
            <a:ext cx="444995" cy="33225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4383785" y="2503170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4">
                <a:moveTo>
                  <a:pt x="338327" y="122681"/>
                </a:moveTo>
                <a:lnTo>
                  <a:pt x="0" y="122681"/>
                </a:lnTo>
                <a:lnTo>
                  <a:pt x="169163" y="245363"/>
                </a:lnTo>
                <a:lnTo>
                  <a:pt x="338327" y="122681"/>
                </a:lnTo>
                <a:close/>
              </a:path>
              <a:path w="338454" h="245744">
                <a:moveTo>
                  <a:pt x="253746" y="0"/>
                </a:moveTo>
                <a:lnTo>
                  <a:pt x="84581" y="0"/>
                </a:lnTo>
                <a:lnTo>
                  <a:pt x="84581" y="122681"/>
                </a:lnTo>
                <a:lnTo>
                  <a:pt x="253746" y="122681"/>
                </a:lnTo>
                <a:lnTo>
                  <a:pt x="253746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4383785" y="2503170"/>
            <a:ext cx="338455" cy="245745"/>
          </a:xfrm>
          <a:custGeom>
            <a:avLst/>
            <a:gdLst/>
            <a:ahLst/>
            <a:cxnLst/>
            <a:rect l="l" t="t" r="r" b="b"/>
            <a:pathLst>
              <a:path w="338454" h="245744">
                <a:moveTo>
                  <a:pt x="0" y="122681"/>
                </a:moveTo>
                <a:lnTo>
                  <a:pt x="84581" y="122681"/>
                </a:lnTo>
                <a:lnTo>
                  <a:pt x="84581" y="0"/>
                </a:lnTo>
                <a:lnTo>
                  <a:pt x="253746" y="0"/>
                </a:lnTo>
                <a:lnTo>
                  <a:pt x="253746" y="122681"/>
                </a:lnTo>
                <a:lnTo>
                  <a:pt x="338327" y="122681"/>
                </a:lnTo>
                <a:lnTo>
                  <a:pt x="169163" y="245363"/>
                </a:lnTo>
                <a:lnTo>
                  <a:pt x="0" y="122681"/>
                </a:lnTo>
                <a:close/>
              </a:path>
            </a:pathLst>
          </a:custGeom>
          <a:ln w="10668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2193290">
              <a:lnSpc>
                <a:spcPct val="100000"/>
              </a:lnSpc>
            </a:pPr>
            <a:r>
              <a:rPr sz="4400" spc="-150" dirty="0"/>
              <a:t>I</a:t>
            </a:r>
            <a:r>
              <a:rPr sz="4400" spc="-385" dirty="0"/>
              <a:t>n</a:t>
            </a:r>
            <a:r>
              <a:rPr sz="4400" spc="-285" dirty="0"/>
              <a:t>t</a:t>
            </a:r>
            <a:r>
              <a:rPr sz="4400" spc="5" dirty="0"/>
              <a:t>e</a:t>
            </a:r>
            <a:r>
              <a:rPr sz="4400" dirty="0"/>
              <a:t>r</a:t>
            </a:r>
            <a:r>
              <a:rPr sz="4400" spc="-385" dirty="0"/>
              <a:t>n</a:t>
            </a:r>
            <a:r>
              <a:rPr sz="4400" spc="315" dirty="0"/>
              <a:t>a</a:t>
            </a:r>
            <a:r>
              <a:rPr sz="4400" spc="-10" dirty="0"/>
              <a:t>l</a:t>
            </a:r>
            <a:r>
              <a:rPr sz="4400" spc="160" dirty="0"/>
              <a:t> </a:t>
            </a:r>
            <a:r>
              <a:rPr sz="4400" spc="110" dirty="0"/>
              <a:t>A</a:t>
            </a:r>
            <a:r>
              <a:rPr sz="4400" spc="-385" dirty="0"/>
              <a:t>n</a:t>
            </a:r>
            <a:r>
              <a:rPr sz="4400" spc="315" dirty="0"/>
              <a:t>a</a:t>
            </a:r>
            <a:r>
              <a:rPr sz="4400" spc="-50" dirty="0"/>
              <a:t>l</a:t>
            </a:r>
            <a:r>
              <a:rPr sz="4400" spc="204" dirty="0"/>
              <a:t>y</a:t>
            </a:r>
            <a:r>
              <a:rPr sz="4400" spc="-260" dirty="0"/>
              <a:t>s</a:t>
            </a:r>
            <a:r>
              <a:rPr sz="4400" spc="-45" dirty="0"/>
              <a:t>i</a:t>
            </a:r>
            <a:r>
              <a:rPr sz="4400" spc="35" dirty="0"/>
              <a:t>s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724684" y="2092134"/>
            <a:ext cx="176530" cy="176530"/>
          </a:xfrm>
          <a:custGeom>
            <a:avLst/>
            <a:gdLst/>
            <a:ahLst/>
            <a:cxnLst/>
            <a:rect l="l" t="t" r="r" b="b"/>
            <a:pathLst>
              <a:path w="176530" h="176530">
                <a:moveTo>
                  <a:pt x="152758" y="0"/>
                </a:moveTo>
                <a:lnTo>
                  <a:pt x="0" y="0"/>
                </a:lnTo>
                <a:lnTo>
                  <a:pt x="0" y="152758"/>
                </a:lnTo>
                <a:lnTo>
                  <a:pt x="23458" y="176212"/>
                </a:lnTo>
                <a:lnTo>
                  <a:pt x="176212" y="176212"/>
                </a:lnTo>
                <a:lnTo>
                  <a:pt x="176212" y="140969"/>
                </a:lnTo>
                <a:lnTo>
                  <a:pt x="11788" y="140969"/>
                </a:lnTo>
                <a:lnTo>
                  <a:pt x="11788" y="11666"/>
                </a:lnTo>
                <a:lnTo>
                  <a:pt x="164424" y="11666"/>
                </a:lnTo>
                <a:lnTo>
                  <a:pt x="152758" y="0"/>
                </a:lnTo>
                <a:close/>
              </a:path>
              <a:path w="176530" h="176530">
                <a:moveTo>
                  <a:pt x="164424" y="11666"/>
                </a:moveTo>
                <a:lnTo>
                  <a:pt x="140970" y="11666"/>
                </a:lnTo>
                <a:lnTo>
                  <a:pt x="140970" y="140969"/>
                </a:lnTo>
                <a:lnTo>
                  <a:pt x="176212" y="140969"/>
                </a:lnTo>
                <a:lnTo>
                  <a:pt x="176212" y="23454"/>
                </a:lnTo>
                <a:lnTo>
                  <a:pt x="164424" y="11666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4684" y="4668329"/>
            <a:ext cx="176530" cy="176530"/>
          </a:xfrm>
          <a:custGeom>
            <a:avLst/>
            <a:gdLst/>
            <a:ahLst/>
            <a:cxnLst/>
            <a:rect l="l" t="t" r="r" b="b"/>
            <a:pathLst>
              <a:path w="176530" h="176529">
                <a:moveTo>
                  <a:pt x="152758" y="0"/>
                </a:moveTo>
                <a:lnTo>
                  <a:pt x="0" y="0"/>
                </a:lnTo>
                <a:lnTo>
                  <a:pt x="0" y="152758"/>
                </a:lnTo>
                <a:lnTo>
                  <a:pt x="23458" y="176212"/>
                </a:lnTo>
                <a:lnTo>
                  <a:pt x="176212" y="176212"/>
                </a:lnTo>
                <a:lnTo>
                  <a:pt x="176212" y="140969"/>
                </a:lnTo>
                <a:lnTo>
                  <a:pt x="11788" y="140969"/>
                </a:lnTo>
                <a:lnTo>
                  <a:pt x="11788" y="11666"/>
                </a:lnTo>
                <a:lnTo>
                  <a:pt x="164424" y="11666"/>
                </a:lnTo>
                <a:lnTo>
                  <a:pt x="152758" y="0"/>
                </a:lnTo>
                <a:close/>
              </a:path>
              <a:path w="176530" h="176529">
                <a:moveTo>
                  <a:pt x="164424" y="11666"/>
                </a:moveTo>
                <a:lnTo>
                  <a:pt x="140970" y="11666"/>
                </a:lnTo>
                <a:lnTo>
                  <a:pt x="140970" y="140969"/>
                </a:lnTo>
                <a:lnTo>
                  <a:pt x="176212" y="140969"/>
                </a:lnTo>
                <a:lnTo>
                  <a:pt x="176212" y="23454"/>
                </a:lnTo>
                <a:lnTo>
                  <a:pt x="164424" y="11666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1495" marR="5080">
              <a:lnSpc>
                <a:spcPts val="6530"/>
              </a:lnSpc>
            </a:pPr>
            <a:r>
              <a:rPr spc="350" dirty="0"/>
              <a:t>W</a:t>
            </a:r>
            <a:r>
              <a:rPr spc="-280" dirty="0"/>
              <a:t>h</a:t>
            </a:r>
            <a:r>
              <a:rPr dirty="0"/>
              <a:t>e</a:t>
            </a:r>
            <a:r>
              <a:rPr spc="-55" dirty="0"/>
              <a:t>r</a:t>
            </a:r>
            <a:r>
              <a:rPr spc="10" dirty="0"/>
              <a:t>e</a:t>
            </a:r>
            <a:r>
              <a:rPr spc="229" dirty="0"/>
              <a:t>a</a:t>
            </a:r>
            <a:r>
              <a:rPr spc="25" dirty="0"/>
              <a:t>s</a:t>
            </a:r>
            <a:r>
              <a:rPr spc="-90" dirty="0"/>
              <a:t> e</a:t>
            </a:r>
            <a:r>
              <a:rPr spc="215" dirty="0"/>
              <a:t>x</a:t>
            </a:r>
            <a:r>
              <a:rPr spc="-210" dirty="0"/>
              <a:t>t</a:t>
            </a:r>
            <a:r>
              <a:rPr dirty="0"/>
              <a:t>e</a:t>
            </a:r>
            <a:r>
              <a:rPr spc="10" dirty="0"/>
              <a:t>r</a:t>
            </a:r>
            <a:r>
              <a:rPr spc="-280" dirty="0"/>
              <a:t>n</a:t>
            </a:r>
            <a:r>
              <a:rPr spc="229" dirty="0"/>
              <a:t>a</a:t>
            </a:r>
            <a:r>
              <a:rPr spc="-10" dirty="0"/>
              <a:t>l</a:t>
            </a:r>
            <a:r>
              <a:rPr spc="105" dirty="0"/>
              <a:t> </a:t>
            </a:r>
            <a:r>
              <a:rPr spc="229" dirty="0"/>
              <a:t>a</a:t>
            </a:r>
            <a:r>
              <a:rPr spc="-280" dirty="0"/>
              <a:t>n</a:t>
            </a:r>
            <a:r>
              <a:rPr spc="229" dirty="0"/>
              <a:t>a</a:t>
            </a:r>
            <a:r>
              <a:rPr spc="-40" dirty="0"/>
              <a:t>l</a:t>
            </a:r>
            <a:r>
              <a:rPr spc="150" dirty="0"/>
              <a:t>y</a:t>
            </a:r>
            <a:r>
              <a:rPr spc="-190" dirty="0"/>
              <a:t>s</a:t>
            </a:r>
            <a:r>
              <a:rPr spc="-30" dirty="0"/>
              <a:t>i</a:t>
            </a:r>
            <a:r>
              <a:rPr spc="25" dirty="0"/>
              <a:t>s</a:t>
            </a:r>
            <a:r>
              <a:rPr spc="-95" dirty="0"/>
              <a:t> </a:t>
            </a:r>
            <a:r>
              <a:rPr spc="229" dirty="0"/>
              <a:t>a</a:t>
            </a:r>
            <a:r>
              <a:rPr spc="-190" dirty="0"/>
              <a:t>s</a:t>
            </a:r>
            <a:r>
              <a:rPr spc="-125" dirty="0"/>
              <a:t>k</a:t>
            </a:r>
            <a:r>
              <a:rPr dirty="0"/>
              <a:t>e</a:t>
            </a:r>
            <a:r>
              <a:rPr spc="165" dirty="0"/>
              <a:t>d</a:t>
            </a:r>
            <a:r>
              <a:rPr spc="60" dirty="0"/>
              <a:t> </a:t>
            </a:r>
            <a:r>
              <a:rPr spc="-110" dirty="0"/>
              <a:t>“</a:t>
            </a:r>
            <a:r>
              <a:rPr spc="-155" dirty="0"/>
              <a:t>w</a:t>
            </a:r>
            <a:r>
              <a:rPr spc="-280" dirty="0"/>
              <a:t>h</a:t>
            </a:r>
            <a:r>
              <a:rPr spc="229" dirty="0"/>
              <a:t>a</a:t>
            </a:r>
            <a:r>
              <a:rPr spc="-305" dirty="0"/>
              <a:t>t</a:t>
            </a:r>
            <a:r>
              <a:rPr spc="260" dirty="0"/>
              <a:t> </a:t>
            </a:r>
            <a:r>
              <a:rPr spc="-190" dirty="0"/>
              <a:t>s</a:t>
            </a:r>
            <a:r>
              <a:rPr spc="-280" dirty="0"/>
              <a:t>h</a:t>
            </a:r>
            <a:r>
              <a:rPr spc="-90" dirty="0"/>
              <a:t>o</a:t>
            </a:r>
            <a:r>
              <a:rPr spc="-280" dirty="0"/>
              <a:t>u</a:t>
            </a:r>
            <a:r>
              <a:rPr spc="-30" dirty="0"/>
              <a:t>l</a:t>
            </a:r>
            <a:r>
              <a:rPr spc="165" dirty="0"/>
              <a:t>d</a:t>
            </a:r>
            <a:r>
              <a:rPr spc="70" dirty="0"/>
              <a:t> </a:t>
            </a:r>
            <a:r>
              <a:rPr spc="-215" dirty="0"/>
              <a:t>w</a:t>
            </a:r>
            <a:r>
              <a:rPr spc="65" dirty="0"/>
              <a:t>e</a:t>
            </a:r>
            <a:r>
              <a:rPr spc="100" dirty="0"/>
              <a:t> </a:t>
            </a:r>
            <a:r>
              <a:rPr spc="80" dirty="0"/>
              <a:t>d</a:t>
            </a:r>
            <a:r>
              <a:rPr spc="-90" dirty="0"/>
              <a:t>o</a:t>
            </a:r>
            <a:r>
              <a:rPr spc="-250" dirty="0"/>
              <a:t>?</a:t>
            </a:r>
            <a:r>
              <a:rPr spc="-110" dirty="0"/>
              <a:t>”</a:t>
            </a:r>
            <a:r>
              <a:rPr spc="185" dirty="0"/>
              <a:t>,</a:t>
            </a:r>
            <a:r>
              <a:rPr spc="-120" dirty="0"/>
              <a:t> </a:t>
            </a:r>
            <a:r>
              <a:rPr spc="-35" dirty="0"/>
              <a:t>i</a:t>
            </a:r>
            <a:r>
              <a:rPr spc="-280" dirty="0"/>
              <a:t>n</a:t>
            </a:r>
            <a:r>
              <a:rPr spc="-210" dirty="0"/>
              <a:t>t</a:t>
            </a:r>
            <a:r>
              <a:rPr dirty="0"/>
              <a:t>e</a:t>
            </a:r>
            <a:r>
              <a:rPr spc="5" dirty="0"/>
              <a:t>r</a:t>
            </a:r>
            <a:r>
              <a:rPr spc="-280" dirty="0"/>
              <a:t>n</a:t>
            </a:r>
            <a:r>
              <a:rPr spc="229" dirty="0"/>
              <a:t>a</a:t>
            </a:r>
            <a:r>
              <a:rPr spc="-10" dirty="0"/>
              <a:t>l</a:t>
            </a:r>
            <a:r>
              <a:rPr spc="105" dirty="0"/>
              <a:t> </a:t>
            </a:r>
            <a:r>
              <a:rPr spc="229" dirty="0"/>
              <a:t>a</a:t>
            </a:r>
            <a:r>
              <a:rPr spc="-280" dirty="0"/>
              <a:t>n</a:t>
            </a:r>
            <a:r>
              <a:rPr spc="229" dirty="0"/>
              <a:t>a</a:t>
            </a:r>
            <a:r>
              <a:rPr spc="-40" dirty="0"/>
              <a:t>l</a:t>
            </a:r>
            <a:r>
              <a:rPr spc="150" dirty="0"/>
              <a:t>y</a:t>
            </a:r>
            <a:r>
              <a:rPr spc="-190" dirty="0"/>
              <a:t>s</a:t>
            </a:r>
            <a:r>
              <a:rPr spc="-30" dirty="0"/>
              <a:t>i</a:t>
            </a:r>
            <a:r>
              <a:rPr spc="25" dirty="0"/>
              <a:t>s</a:t>
            </a:r>
            <a:r>
              <a:rPr spc="-95" dirty="0"/>
              <a:t> </a:t>
            </a:r>
            <a:r>
              <a:rPr spc="229" dirty="0"/>
              <a:t>a</a:t>
            </a:r>
            <a:r>
              <a:rPr spc="80" dirty="0"/>
              <a:t>d</a:t>
            </a:r>
            <a:r>
              <a:rPr spc="70" dirty="0"/>
              <a:t>d</a:t>
            </a:r>
            <a:r>
              <a:rPr spc="-55" dirty="0"/>
              <a:t>r</a:t>
            </a:r>
            <a:r>
              <a:rPr dirty="0"/>
              <a:t>e</a:t>
            </a:r>
            <a:r>
              <a:rPr spc="-190" dirty="0"/>
              <a:t>ss</a:t>
            </a:r>
            <a:r>
              <a:rPr spc="15" dirty="0"/>
              <a:t>e</a:t>
            </a:r>
            <a:r>
              <a:rPr spc="25" dirty="0"/>
              <a:t>s</a:t>
            </a:r>
            <a:r>
              <a:rPr spc="-85" dirty="0"/>
              <a:t> </a:t>
            </a:r>
            <a:r>
              <a:rPr spc="-110" dirty="0"/>
              <a:t>“</a:t>
            </a:r>
            <a:r>
              <a:rPr spc="-155" dirty="0"/>
              <a:t>w</a:t>
            </a:r>
            <a:r>
              <a:rPr spc="-280" dirty="0"/>
              <a:t>h</a:t>
            </a:r>
            <a:r>
              <a:rPr spc="229" dirty="0"/>
              <a:t>a</a:t>
            </a:r>
            <a:r>
              <a:rPr spc="-305" dirty="0"/>
              <a:t>t</a:t>
            </a:r>
            <a:r>
              <a:rPr spc="240" dirty="0"/>
              <a:t> </a:t>
            </a:r>
            <a:r>
              <a:rPr spc="-125" dirty="0"/>
              <a:t>c</a:t>
            </a:r>
            <a:r>
              <a:rPr spc="229" dirty="0"/>
              <a:t>a</a:t>
            </a:r>
            <a:r>
              <a:rPr spc="10" dirty="0"/>
              <a:t>n</a:t>
            </a:r>
          </a:p>
          <a:p>
            <a:pPr marL="531495">
              <a:lnSpc>
                <a:spcPct val="100000"/>
              </a:lnSpc>
              <a:spcBef>
                <a:spcPts val="2020"/>
              </a:spcBef>
            </a:pPr>
            <a:r>
              <a:rPr spc="-220" dirty="0"/>
              <a:t>w</a:t>
            </a:r>
            <a:r>
              <a:rPr spc="70" dirty="0"/>
              <a:t>e</a:t>
            </a:r>
            <a:r>
              <a:rPr spc="100" dirty="0"/>
              <a:t> </a:t>
            </a:r>
            <a:r>
              <a:rPr spc="80" dirty="0"/>
              <a:t>d</a:t>
            </a:r>
            <a:r>
              <a:rPr spc="-85" dirty="0"/>
              <a:t>o</a:t>
            </a:r>
            <a:r>
              <a:rPr spc="-254" dirty="0"/>
              <a:t>?</a:t>
            </a:r>
            <a:r>
              <a:rPr spc="125" dirty="0"/>
              <a:t>”</a:t>
            </a:r>
          </a:p>
          <a:p>
            <a:pPr marL="531495" marR="384810">
              <a:lnSpc>
                <a:spcPct val="170100"/>
              </a:lnSpc>
              <a:spcBef>
                <a:spcPts val="695"/>
              </a:spcBef>
            </a:pPr>
            <a:r>
              <a:rPr spc="-110" dirty="0"/>
              <a:t>I</a:t>
            </a:r>
            <a:r>
              <a:rPr spc="80" dirty="0"/>
              <a:t>d</a:t>
            </a:r>
            <a:r>
              <a:rPr dirty="0"/>
              <a:t>e</a:t>
            </a:r>
            <a:r>
              <a:rPr spc="-280" dirty="0"/>
              <a:t>n</a:t>
            </a:r>
            <a:r>
              <a:rPr spc="-210" dirty="0"/>
              <a:t>t</a:t>
            </a:r>
            <a:r>
              <a:rPr spc="-30" dirty="0"/>
              <a:t>i</a:t>
            </a:r>
            <a:r>
              <a:rPr spc="85" dirty="0"/>
              <a:t>f</a:t>
            </a:r>
            <a:r>
              <a:rPr spc="145" dirty="0"/>
              <a:t>y</a:t>
            </a:r>
            <a:r>
              <a:rPr spc="125" dirty="0"/>
              <a:t> </a:t>
            </a:r>
            <a:r>
              <a:rPr spc="-190" dirty="0"/>
              <a:t>s</a:t>
            </a:r>
            <a:r>
              <a:rPr spc="-210" dirty="0"/>
              <a:t>t</a:t>
            </a:r>
            <a:r>
              <a:rPr spc="-55" dirty="0"/>
              <a:t>r</a:t>
            </a:r>
            <a:r>
              <a:rPr dirty="0"/>
              <a:t>e</a:t>
            </a:r>
            <a:r>
              <a:rPr spc="-280" dirty="0"/>
              <a:t>n</a:t>
            </a:r>
            <a:r>
              <a:rPr spc="260" dirty="0"/>
              <a:t>g</a:t>
            </a:r>
            <a:r>
              <a:rPr spc="-210" dirty="0"/>
              <a:t>t</a:t>
            </a:r>
            <a:r>
              <a:rPr spc="-280" dirty="0"/>
              <a:t>h</a:t>
            </a:r>
            <a:r>
              <a:rPr spc="25" dirty="0"/>
              <a:t>s</a:t>
            </a:r>
            <a:r>
              <a:rPr spc="-90" dirty="0"/>
              <a:t> </a:t>
            </a:r>
            <a:r>
              <a:rPr spc="-105" dirty="0"/>
              <a:t>(</a:t>
            </a:r>
            <a:r>
              <a:rPr spc="-125" dirty="0"/>
              <a:t>c</a:t>
            </a:r>
            <a:r>
              <a:rPr spc="-90" dirty="0"/>
              <a:t>o</a:t>
            </a:r>
            <a:r>
              <a:rPr spc="-425" dirty="0"/>
              <a:t>m</a:t>
            </a:r>
            <a:r>
              <a:rPr spc="80" dirty="0"/>
              <a:t>p</a:t>
            </a:r>
            <a:r>
              <a:rPr dirty="0"/>
              <a:t>e</a:t>
            </a:r>
            <a:r>
              <a:rPr spc="-210" dirty="0"/>
              <a:t>t</a:t>
            </a:r>
            <a:r>
              <a:rPr spc="-35" dirty="0"/>
              <a:t>i</a:t>
            </a:r>
            <a:r>
              <a:rPr spc="-210" dirty="0"/>
              <a:t>t</a:t>
            </a:r>
            <a:r>
              <a:rPr spc="-35" dirty="0"/>
              <a:t>i</a:t>
            </a:r>
            <a:r>
              <a:rPr spc="-100" dirty="0"/>
              <a:t>v</a:t>
            </a:r>
            <a:r>
              <a:rPr spc="65" dirty="0"/>
              <a:t>e</a:t>
            </a:r>
            <a:r>
              <a:rPr spc="60" dirty="0"/>
              <a:t> </a:t>
            </a:r>
            <a:r>
              <a:rPr spc="229" dirty="0"/>
              <a:t>a</a:t>
            </a:r>
            <a:r>
              <a:rPr spc="80" dirty="0"/>
              <a:t>d</a:t>
            </a:r>
            <a:r>
              <a:rPr spc="-114" dirty="0"/>
              <a:t>v</a:t>
            </a:r>
            <a:r>
              <a:rPr spc="229" dirty="0"/>
              <a:t>a</a:t>
            </a:r>
            <a:r>
              <a:rPr spc="-280" dirty="0"/>
              <a:t>n</a:t>
            </a:r>
            <a:r>
              <a:rPr spc="-210" dirty="0"/>
              <a:t>t</a:t>
            </a:r>
            <a:r>
              <a:rPr spc="220" dirty="0"/>
              <a:t>a</a:t>
            </a:r>
            <a:r>
              <a:rPr spc="195" dirty="0"/>
              <a:t>g</a:t>
            </a:r>
            <a:r>
              <a:rPr dirty="0"/>
              <a:t>e</a:t>
            </a:r>
            <a:r>
              <a:rPr spc="-190" dirty="0"/>
              <a:t>s</a:t>
            </a:r>
            <a:r>
              <a:rPr spc="-50" dirty="0"/>
              <a:t>)</a:t>
            </a:r>
            <a:r>
              <a:rPr spc="-40" dirty="0"/>
              <a:t> </a:t>
            </a:r>
            <a:r>
              <a:rPr spc="229" dirty="0"/>
              <a:t>a</a:t>
            </a:r>
            <a:r>
              <a:rPr spc="-280" dirty="0"/>
              <a:t>n</a:t>
            </a:r>
            <a:r>
              <a:rPr spc="165" dirty="0"/>
              <a:t>d</a:t>
            </a:r>
            <a:r>
              <a:rPr spc="65" dirty="0"/>
              <a:t> </a:t>
            </a:r>
            <a:r>
              <a:rPr spc="-215" dirty="0"/>
              <a:t>w</a:t>
            </a:r>
            <a:r>
              <a:rPr dirty="0"/>
              <a:t>e</a:t>
            </a:r>
            <a:r>
              <a:rPr spc="229" dirty="0"/>
              <a:t>a</a:t>
            </a:r>
            <a:r>
              <a:rPr spc="-60" dirty="0"/>
              <a:t>k</a:t>
            </a:r>
            <a:r>
              <a:rPr spc="-280" dirty="0"/>
              <a:t>n</a:t>
            </a:r>
            <a:r>
              <a:rPr dirty="0"/>
              <a:t>e</a:t>
            </a:r>
            <a:r>
              <a:rPr spc="-180" dirty="0"/>
              <a:t>s</a:t>
            </a:r>
            <a:r>
              <a:rPr spc="-190" dirty="0"/>
              <a:t>s</a:t>
            </a:r>
            <a:r>
              <a:rPr dirty="0"/>
              <a:t>e</a:t>
            </a:r>
            <a:r>
              <a:rPr spc="25" dirty="0"/>
              <a:t>s</a:t>
            </a:r>
            <a:r>
              <a:rPr spc="-90" dirty="0"/>
              <a:t> </a:t>
            </a:r>
            <a:r>
              <a:rPr spc="-105" dirty="0"/>
              <a:t>(</a:t>
            </a:r>
            <a:r>
              <a:rPr spc="-125" dirty="0"/>
              <a:t>c</a:t>
            </a:r>
            <a:r>
              <a:rPr spc="-90" dirty="0"/>
              <a:t>o</a:t>
            </a:r>
            <a:r>
              <a:rPr spc="-425" dirty="0"/>
              <a:t>m</a:t>
            </a:r>
            <a:r>
              <a:rPr spc="80" dirty="0"/>
              <a:t>p</a:t>
            </a:r>
            <a:r>
              <a:rPr dirty="0"/>
              <a:t>e</a:t>
            </a:r>
            <a:r>
              <a:rPr spc="-210" dirty="0"/>
              <a:t>t</a:t>
            </a:r>
            <a:r>
              <a:rPr spc="-35" dirty="0"/>
              <a:t>i</a:t>
            </a:r>
            <a:r>
              <a:rPr spc="-210" dirty="0"/>
              <a:t>t</a:t>
            </a:r>
            <a:r>
              <a:rPr spc="-35" dirty="0"/>
              <a:t>i</a:t>
            </a:r>
            <a:r>
              <a:rPr spc="-110" dirty="0"/>
              <a:t>v</a:t>
            </a:r>
            <a:r>
              <a:rPr spc="65" dirty="0"/>
              <a:t>e</a:t>
            </a:r>
            <a:r>
              <a:rPr spc="70" dirty="0"/>
              <a:t> </a:t>
            </a:r>
            <a:r>
              <a:rPr spc="80" dirty="0"/>
              <a:t>d</a:t>
            </a:r>
            <a:r>
              <a:rPr spc="-35" dirty="0"/>
              <a:t>i</a:t>
            </a:r>
            <a:r>
              <a:rPr spc="-190" dirty="0"/>
              <a:t>s</a:t>
            </a:r>
            <a:r>
              <a:rPr spc="229" dirty="0"/>
              <a:t>a</a:t>
            </a:r>
            <a:r>
              <a:rPr spc="80" dirty="0"/>
              <a:t>d</a:t>
            </a:r>
            <a:r>
              <a:rPr spc="-114" dirty="0"/>
              <a:t>v</a:t>
            </a:r>
            <a:r>
              <a:rPr spc="229" dirty="0"/>
              <a:t>a</a:t>
            </a:r>
            <a:r>
              <a:rPr spc="-280" dirty="0"/>
              <a:t>n</a:t>
            </a:r>
            <a:r>
              <a:rPr spc="-210" dirty="0"/>
              <a:t>t</a:t>
            </a:r>
            <a:r>
              <a:rPr spc="220" dirty="0"/>
              <a:t>a</a:t>
            </a:r>
            <a:r>
              <a:rPr spc="180" dirty="0"/>
              <a:t>g</a:t>
            </a:r>
            <a:r>
              <a:rPr dirty="0"/>
              <a:t>e</a:t>
            </a:r>
            <a:r>
              <a:rPr spc="-190" dirty="0"/>
              <a:t>s</a:t>
            </a:r>
            <a:r>
              <a:rPr spc="-50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82959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4400" spc="-220" dirty="0"/>
              <a:t>T</a:t>
            </a:r>
            <a:r>
              <a:rPr sz="4400" spc="-385" dirty="0"/>
              <a:t>h</a:t>
            </a:r>
            <a:r>
              <a:rPr sz="4400" spc="90" dirty="0"/>
              <a:t>e</a:t>
            </a:r>
            <a:r>
              <a:rPr sz="4400" spc="120" dirty="0"/>
              <a:t> </a:t>
            </a:r>
            <a:r>
              <a:rPr sz="4400" spc="-85" dirty="0"/>
              <a:t>H</a:t>
            </a:r>
            <a:r>
              <a:rPr sz="4400" spc="15" dirty="0"/>
              <a:t>e</a:t>
            </a:r>
            <a:r>
              <a:rPr sz="4400" spc="315" dirty="0"/>
              <a:t>a</a:t>
            </a:r>
            <a:r>
              <a:rPr sz="4400" spc="-50" dirty="0"/>
              <a:t>l</a:t>
            </a:r>
            <a:r>
              <a:rPr sz="4400" spc="-300" dirty="0"/>
              <a:t>t</a:t>
            </a:r>
            <a:r>
              <a:rPr sz="4400" spc="15" dirty="0"/>
              <a:t>h</a:t>
            </a:r>
            <a:r>
              <a:rPr sz="4400" spc="-180" dirty="0"/>
              <a:t> </a:t>
            </a:r>
            <a:r>
              <a:rPr sz="4400" spc="310" dirty="0"/>
              <a:t>C</a:t>
            </a:r>
            <a:r>
              <a:rPr sz="4400" spc="315" dirty="0"/>
              <a:t>a</a:t>
            </a:r>
            <a:r>
              <a:rPr sz="4400" spc="-75" dirty="0"/>
              <a:t>r</a:t>
            </a:r>
            <a:r>
              <a:rPr sz="4400" spc="90" dirty="0"/>
              <a:t>e</a:t>
            </a:r>
            <a:r>
              <a:rPr sz="4400" spc="114" dirty="0"/>
              <a:t> </a:t>
            </a:r>
            <a:r>
              <a:rPr sz="4400" spc="-145" dirty="0"/>
              <a:t>V</a:t>
            </a:r>
            <a:r>
              <a:rPr sz="4400" spc="315" dirty="0"/>
              <a:t>a</a:t>
            </a:r>
            <a:r>
              <a:rPr sz="4400" spc="-50" dirty="0"/>
              <a:t>l</a:t>
            </a:r>
            <a:r>
              <a:rPr sz="4400" spc="-390" dirty="0"/>
              <a:t>u</a:t>
            </a:r>
            <a:r>
              <a:rPr sz="4400" spc="90" dirty="0"/>
              <a:t>e</a:t>
            </a:r>
            <a:r>
              <a:rPr sz="4400" spc="135" dirty="0"/>
              <a:t> </a:t>
            </a:r>
            <a:r>
              <a:rPr sz="4400" spc="310" dirty="0"/>
              <a:t>C</a:t>
            </a:r>
            <a:r>
              <a:rPr sz="4400" spc="-385" dirty="0"/>
              <a:t>h</a:t>
            </a:r>
            <a:r>
              <a:rPr sz="4400" spc="315" dirty="0"/>
              <a:t>a</a:t>
            </a:r>
            <a:r>
              <a:rPr sz="4400" spc="-45" dirty="0"/>
              <a:t>i</a:t>
            </a:r>
            <a:r>
              <a:rPr sz="4400" spc="15" dirty="0"/>
              <a:t>n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838961" y="5868161"/>
            <a:ext cx="6553200" cy="0"/>
          </a:xfrm>
          <a:custGeom>
            <a:avLst/>
            <a:gdLst/>
            <a:ahLst/>
            <a:cxnLst/>
            <a:rect l="l" t="t" r="r" b="b"/>
            <a:pathLst>
              <a:path w="6553200">
                <a:moveTo>
                  <a:pt x="0" y="0"/>
                </a:moveTo>
                <a:lnTo>
                  <a:pt x="6553200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72361" y="2210561"/>
            <a:ext cx="5486400" cy="0"/>
          </a:xfrm>
          <a:custGeom>
            <a:avLst/>
            <a:gdLst/>
            <a:ahLst/>
            <a:cxnLst/>
            <a:rect l="l" t="t" r="r" b="b"/>
            <a:pathLst>
              <a:path w="5486400">
                <a:moveTo>
                  <a:pt x="0" y="0"/>
                </a:moveTo>
                <a:lnTo>
                  <a:pt x="5486399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753361" y="4039361"/>
            <a:ext cx="6553200" cy="0"/>
          </a:xfrm>
          <a:custGeom>
            <a:avLst/>
            <a:gdLst/>
            <a:ahLst/>
            <a:cxnLst/>
            <a:rect l="l" t="t" r="r" b="b"/>
            <a:pathLst>
              <a:path w="6553200">
                <a:moveTo>
                  <a:pt x="0" y="0"/>
                </a:moveTo>
                <a:lnTo>
                  <a:pt x="6553200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858761" y="4039361"/>
            <a:ext cx="914400" cy="1828800"/>
          </a:xfrm>
          <a:custGeom>
            <a:avLst/>
            <a:gdLst/>
            <a:ahLst/>
            <a:cxnLst/>
            <a:rect l="l" t="t" r="r" b="b"/>
            <a:pathLst>
              <a:path w="914400" h="1828800">
                <a:moveTo>
                  <a:pt x="0" y="1828800"/>
                </a:moveTo>
                <a:lnTo>
                  <a:pt x="914400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38961" y="2210561"/>
            <a:ext cx="6553200" cy="0"/>
          </a:xfrm>
          <a:custGeom>
            <a:avLst/>
            <a:gdLst/>
            <a:ahLst/>
            <a:cxnLst/>
            <a:rect l="l" t="t" r="r" b="b"/>
            <a:pathLst>
              <a:path w="6553200">
                <a:moveTo>
                  <a:pt x="0" y="0"/>
                </a:moveTo>
                <a:lnTo>
                  <a:pt x="6553200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858761" y="2210561"/>
            <a:ext cx="914400" cy="1828800"/>
          </a:xfrm>
          <a:custGeom>
            <a:avLst/>
            <a:gdLst/>
            <a:ahLst/>
            <a:cxnLst/>
            <a:rect l="l" t="t" r="r" b="b"/>
            <a:pathLst>
              <a:path w="914400" h="1828800">
                <a:moveTo>
                  <a:pt x="0" y="0"/>
                </a:moveTo>
                <a:lnTo>
                  <a:pt x="914400" y="182880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372361" y="4039361"/>
            <a:ext cx="914400" cy="1828800"/>
          </a:xfrm>
          <a:custGeom>
            <a:avLst/>
            <a:gdLst/>
            <a:ahLst/>
            <a:cxnLst/>
            <a:rect l="l" t="t" r="r" b="b"/>
            <a:pathLst>
              <a:path w="914400" h="1828800">
                <a:moveTo>
                  <a:pt x="0" y="1828800"/>
                </a:moveTo>
                <a:lnTo>
                  <a:pt x="914400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72361" y="2210561"/>
            <a:ext cx="914400" cy="1828800"/>
          </a:xfrm>
          <a:custGeom>
            <a:avLst/>
            <a:gdLst/>
            <a:ahLst/>
            <a:cxnLst/>
            <a:rect l="l" t="t" r="r" b="b"/>
            <a:pathLst>
              <a:path w="914400" h="1828800">
                <a:moveTo>
                  <a:pt x="0" y="0"/>
                </a:moveTo>
                <a:lnTo>
                  <a:pt x="914400" y="182880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81961" y="4648961"/>
            <a:ext cx="5486400" cy="0"/>
          </a:xfrm>
          <a:custGeom>
            <a:avLst/>
            <a:gdLst/>
            <a:ahLst/>
            <a:cxnLst/>
            <a:rect l="l" t="t" r="r" b="b"/>
            <a:pathLst>
              <a:path w="5486400">
                <a:moveTo>
                  <a:pt x="0" y="0"/>
                </a:moveTo>
                <a:lnTo>
                  <a:pt x="5486399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677161" y="5258561"/>
            <a:ext cx="5486400" cy="0"/>
          </a:xfrm>
          <a:custGeom>
            <a:avLst/>
            <a:gdLst/>
            <a:ahLst/>
            <a:cxnLst/>
            <a:rect l="l" t="t" r="r" b="b"/>
            <a:pathLst>
              <a:path w="5486400">
                <a:moveTo>
                  <a:pt x="0" y="0"/>
                </a:moveTo>
                <a:lnTo>
                  <a:pt x="5486399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3658361" y="2210561"/>
            <a:ext cx="0" cy="1828800"/>
          </a:xfrm>
          <a:custGeom>
            <a:avLst/>
            <a:gdLst/>
            <a:ahLst/>
            <a:cxnLst/>
            <a:rect l="l" t="t" r="r" b="b"/>
            <a:pathLst>
              <a:path h="1828800">
                <a:moveTo>
                  <a:pt x="0" y="0"/>
                </a:moveTo>
                <a:lnTo>
                  <a:pt x="0" y="182880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5487161" y="2210561"/>
            <a:ext cx="0" cy="1828800"/>
          </a:xfrm>
          <a:custGeom>
            <a:avLst/>
            <a:gdLst/>
            <a:ahLst/>
            <a:cxnLst/>
            <a:rect l="l" t="t" r="r" b="b"/>
            <a:pathLst>
              <a:path h="1828800">
                <a:moveTo>
                  <a:pt x="0" y="0"/>
                </a:moveTo>
                <a:lnTo>
                  <a:pt x="0" y="182880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212594" y="2206625"/>
            <a:ext cx="107823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40" dirty="0">
                <a:solidFill>
                  <a:srgbClr val="7A3C17"/>
                </a:solidFill>
                <a:latin typeface="Calibri"/>
                <a:cs typeface="Calibri"/>
              </a:rPr>
              <a:t>P</a:t>
            </a:r>
            <a:r>
              <a:rPr sz="1800" spc="-3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800" spc="-180" dirty="0">
                <a:solidFill>
                  <a:srgbClr val="7A3C17"/>
                </a:solidFill>
                <a:latin typeface="Calibri"/>
                <a:cs typeface="Calibri"/>
              </a:rPr>
              <a:t>-</a:t>
            </a:r>
            <a:r>
              <a:rPr sz="1800" spc="-18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800" spc="3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-30" dirty="0">
                <a:solidFill>
                  <a:srgbClr val="7A3C17"/>
                </a:solidFill>
                <a:latin typeface="Calibri"/>
                <a:cs typeface="Calibri"/>
              </a:rPr>
              <a:t>v</a:t>
            </a:r>
            <a:r>
              <a:rPr sz="1800" spc="-2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-6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800" spc="3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12594" y="2469750"/>
            <a:ext cx="1430020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32080">
              <a:lnSpc>
                <a:spcPct val="100000"/>
              </a:lnSpc>
            </a:pPr>
            <a:r>
              <a:rPr sz="1350" spc="-11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k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13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8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8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h</a:t>
            </a:r>
            <a:r>
              <a:rPr sz="135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-185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8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13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-11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k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13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55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2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v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-4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15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40" dirty="0">
                <a:solidFill>
                  <a:srgbClr val="7A3C17"/>
                </a:solidFill>
                <a:latin typeface="Calibri"/>
                <a:cs typeface="Calibri"/>
              </a:rPr>
              <a:t>ff</a:t>
            </a:r>
            <a:r>
              <a:rPr sz="1350" spc="1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2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1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35" dirty="0">
                <a:solidFill>
                  <a:srgbClr val="7A3C17"/>
                </a:solidFill>
                <a:latin typeface="Calibri"/>
                <a:cs typeface="Calibri"/>
              </a:rPr>
              <a:t>d</a:t>
            </a:r>
            <a:r>
              <a:rPr sz="1350" spc="250" dirty="0">
                <a:solidFill>
                  <a:srgbClr val="7A3C17"/>
                </a:solidFill>
                <a:latin typeface="Calibri"/>
                <a:cs typeface="Calibri"/>
              </a:rPr>
              <a:t>/</a:t>
            </a:r>
            <a:r>
              <a:rPr sz="1350" spc="14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B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30" dirty="0">
                <a:solidFill>
                  <a:srgbClr val="7A3C17"/>
                </a:solidFill>
                <a:latin typeface="Calibri"/>
                <a:cs typeface="Calibri"/>
              </a:rPr>
              <a:t>d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15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endParaRPr sz="135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Pr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15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r>
              <a:rPr sz="1350" spc="7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D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8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35" dirty="0">
                <a:solidFill>
                  <a:srgbClr val="7A3C17"/>
                </a:solidFill>
                <a:latin typeface="Calibri"/>
                <a:cs typeface="Calibri"/>
              </a:rPr>
              <a:t>b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145" dirty="0">
                <a:solidFill>
                  <a:srgbClr val="7A3C17"/>
                </a:solidFill>
                <a:latin typeface="Calibri"/>
                <a:cs typeface="Calibri"/>
              </a:rPr>
              <a:t>/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105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75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-10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P</a:t>
            </a:r>
            <a:r>
              <a:rPr sz="1350" spc="-4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-185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-10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736975" y="2206625"/>
            <a:ext cx="147129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120" dirty="0">
                <a:solidFill>
                  <a:srgbClr val="7A3C17"/>
                </a:solidFill>
                <a:latin typeface="Calibri"/>
                <a:cs typeface="Calibri"/>
              </a:rPr>
              <a:t>P</a:t>
            </a:r>
            <a:r>
              <a:rPr sz="1800" spc="-5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800" spc="-2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-15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800" spc="-114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spc="-180" dirty="0">
                <a:solidFill>
                  <a:srgbClr val="7A3C17"/>
                </a:solidFill>
                <a:latin typeface="Calibri"/>
                <a:cs typeface="Calibri"/>
              </a:rPr>
              <a:t>-</a:t>
            </a:r>
            <a:r>
              <a:rPr sz="1800" spc="-18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800" spc="-5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800" spc="45" dirty="0">
                <a:solidFill>
                  <a:srgbClr val="7A3C17"/>
                </a:solidFill>
                <a:latin typeface="Calibri"/>
                <a:cs typeface="Calibri"/>
              </a:rPr>
              <a:t>f</a:t>
            </a:r>
            <a:r>
              <a:rPr sz="1800" spc="-180" dirty="0">
                <a:solidFill>
                  <a:srgbClr val="7A3C17"/>
                </a:solidFill>
                <a:latin typeface="Calibri"/>
                <a:cs typeface="Calibri"/>
              </a:rPr>
              <a:t>-</a:t>
            </a:r>
            <a:r>
              <a:rPr sz="1800" spc="-18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800" spc="3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-30" dirty="0">
                <a:solidFill>
                  <a:srgbClr val="7A3C17"/>
                </a:solidFill>
                <a:latin typeface="Calibri"/>
                <a:cs typeface="Calibri"/>
              </a:rPr>
              <a:t>v</a:t>
            </a:r>
            <a:r>
              <a:rPr sz="1800" spc="-2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-6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800" spc="3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736975" y="2469750"/>
            <a:ext cx="1576705" cy="10210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5575" marR="236220" indent="-143510">
              <a:lnSpc>
                <a:spcPct val="100000"/>
              </a:lnSpc>
            </a:pP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60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6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15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30" dirty="0">
                <a:solidFill>
                  <a:srgbClr val="7A3C17"/>
                </a:solidFill>
                <a:latin typeface="Calibri"/>
                <a:cs typeface="Calibri"/>
              </a:rPr>
              <a:t>p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3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135" dirty="0">
                <a:solidFill>
                  <a:srgbClr val="7A3C17"/>
                </a:solidFill>
                <a:latin typeface="Calibri"/>
                <a:cs typeface="Calibri"/>
              </a:rPr>
              <a:t>Q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1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60" dirty="0">
                <a:solidFill>
                  <a:srgbClr val="7A3C17"/>
                </a:solidFill>
                <a:latin typeface="Calibri"/>
                <a:cs typeface="Calibri"/>
              </a:rPr>
              <a:t>y</a:t>
            </a:r>
            <a:endParaRPr sz="1350">
              <a:latin typeface="Calibri"/>
              <a:cs typeface="Calibri"/>
            </a:endParaRPr>
          </a:p>
          <a:p>
            <a:pPr marL="203200">
              <a:lnSpc>
                <a:spcPct val="100000"/>
              </a:lnSpc>
            </a:pP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P</a:t>
            </a:r>
            <a:r>
              <a:rPr sz="1350" spc="-4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-60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8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-5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nn</a:t>
            </a:r>
            <a:r>
              <a:rPr sz="135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v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endParaRPr sz="13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350" spc="-11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k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15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endParaRPr sz="1350">
              <a:latin typeface="Calibri"/>
              <a:cs typeface="Calibri"/>
            </a:endParaRPr>
          </a:p>
          <a:p>
            <a:pPr marL="250190">
              <a:lnSpc>
                <a:spcPct val="100000"/>
              </a:lnSpc>
            </a:pPr>
            <a:r>
              <a:rPr sz="1350" spc="-105" dirty="0">
                <a:solidFill>
                  <a:srgbClr val="7A3C17"/>
                </a:solidFill>
                <a:latin typeface="Calibri"/>
                <a:cs typeface="Calibri"/>
              </a:rPr>
              <a:t>P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1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-13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8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55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75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350" spc="35" dirty="0">
                <a:solidFill>
                  <a:srgbClr val="7A3C17"/>
                </a:solidFill>
                <a:latin typeface="Calibri"/>
                <a:cs typeface="Calibri"/>
              </a:rPr>
              <a:t>f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60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5566028" y="2206625"/>
            <a:ext cx="12350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4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800" spc="45" dirty="0">
                <a:solidFill>
                  <a:srgbClr val="7A3C17"/>
                </a:solidFill>
                <a:latin typeface="Calibri"/>
                <a:cs typeface="Calibri"/>
              </a:rPr>
              <a:t>f</a:t>
            </a:r>
            <a:r>
              <a:rPr sz="1800" spc="-12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800" spc="-7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-180" dirty="0">
                <a:solidFill>
                  <a:srgbClr val="7A3C17"/>
                </a:solidFill>
                <a:latin typeface="Calibri"/>
                <a:cs typeface="Calibri"/>
              </a:rPr>
              <a:t>-</a:t>
            </a:r>
            <a:r>
              <a:rPr sz="1800" spc="-18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8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800" spc="3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-30" dirty="0">
                <a:solidFill>
                  <a:srgbClr val="7A3C17"/>
                </a:solidFill>
                <a:latin typeface="Calibri"/>
                <a:cs typeface="Calibri"/>
              </a:rPr>
              <a:t>v</a:t>
            </a:r>
            <a:r>
              <a:rPr sz="1800" spc="-2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-6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800" spc="3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566028" y="2469750"/>
            <a:ext cx="922655" cy="14325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55575" marR="5080" indent="-143510">
              <a:lnSpc>
                <a:spcPct val="100000"/>
              </a:lnSpc>
            </a:pPr>
            <a:r>
              <a:rPr sz="1350" spc="-50" dirty="0">
                <a:solidFill>
                  <a:srgbClr val="7A3C17"/>
                </a:solidFill>
                <a:latin typeface="Calibri"/>
                <a:cs typeface="Calibri"/>
              </a:rPr>
              <a:t>F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65" dirty="0">
                <a:solidFill>
                  <a:srgbClr val="7A3C17"/>
                </a:solidFill>
                <a:latin typeface="Calibri"/>
                <a:cs typeface="Calibri"/>
              </a:rPr>
              <a:t>ow</a:t>
            </a:r>
            <a:r>
              <a:rPr sz="1350" spc="-135" dirty="0">
                <a:solidFill>
                  <a:srgbClr val="7A3C17"/>
                </a:solidFill>
                <a:latin typeface="Calibri"/>
                <a:cs typeface="Calibri"/>
              </a:rPr>
              <a:t>- 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350" spc="70" dirty="0">
                <a:solidFill>
                  <a:srgbClr val="7A3C17"/>
                </a:solidFill>
                <a:latin typeface="Calibri"/>
                <a:cs typeface="Calibri"/>
              </a:rPr>
              <a:t>p</a:t>
            </a:r>
            <a:r>
              <a:rPr sz="1350" spc="3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60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5" dirty="0">
                <a:solidFill>
                  <a:srgbClr val="7A3C17"/>
                </a:solidFill>
                <a:latin typeface="Calibri"/>
                <a:cs typeface="Calibri"/>
              </a:rPr>
              <a:t>l </a:t>
            </a:r>
            <a:r>
              <a:rPr sz="1350" spc="-11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350" spc="9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k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15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endParaRPr sz="1350">
              <a:latin typeface="Calibri"/>
              <a:cs typeface="Calibri"/>
            </a:endParaRPr>
          </a:p>
          <a:p>
            <a:pPr marL="59690" marR="186690" indent="-47625">
              <a:lnSpc>
                <a:spcPct val="100000"/>
              </a:lnSpc>
            </a:pP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B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il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1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15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r>
              <a:rPr sz="1350" spc="7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350" spc="-50" dirty="0">
                <a:solidFill>
                  <a:srgbClr val="7A3C17"/>
                </a:solidFill>
                <a:latin typeface="Calibri"/>
                <a:cs typeface="Calibri"/>
              </a:rPr>
              <a:t>F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65" dirty="0">
                <a:solidFill>
                  <a:srgbClr val="7A3C17"/>
                </a:solidFill>
                <a:latin typeface="Calibri"/>
                <a:cs typeface="Calibri"/>
              </a:rPr>
              <a:t>ow</a:t>
            </a:r>
            <a:r>
              <a:rPr sz="1350" spc="-135" dirty="0">
                <a:solidFill>
                  <a:srgbClr val="7A3C17"/>
                </a:solidFill>
                <a:latin typeface="Calibri"/>
                <a:cs typeface="Calibri"/>
              </a:rPr>
              <a:t>- </a:t>
            </a:r>
            <a:r>
              <a:rPr sz="135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endParaRPr sz="1350">
              <a:latin typeface="Calibri"/>
              <a:cs typeface="Calibri"/>
            </a:endParaRPr>
          </a:p>
          <a:p>
            <a:pPr marL="203200" marR="5080">
              <a:lnSpc>
                <a:spcPct val="100000"/>
              </a:lnSpc>
            </a:pP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-20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60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spc="-5" dirty="0">
                <a:solidFill>
                  <a:srgbClr val="7A3C17"/>
                </a:solidFill>
                <a:latin typeface="Calibri"/>
                <a:cs typeface="Calibri"/>
              </a:rPr>
              <a:t>l </a:t>
            </a:r>
            <a:r>
              <a:rPr sz="1350" spc="-11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35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35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350" spc="-55" dirty="0">
                <a:solidFill>
                  <a:srgbClr val="7A3C17"/>
                </a:solidFill>
                <a:latin typeface="Calibri"/>
                <a:cs typeface="Calibri"/>
              </a:rPr>
              <a:t>k</a:t>
            </a:r>
            <a:r>
              <a:rPr sz="135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35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35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350" spc="-12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350" spc="15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824483" y="2196083"/>
            <a:ext cx="1124966" cy="36865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392161" y="4039361"/>
            <a:ext cx="914400" cy="1828800"/>
          </a:xfrm>
          <a:custGeom>
            <a:avLst/>
            <a:gdLst/>
            <a:ahLst/>
            <a:cxnLst/>
            <a:rect l="l" t="t" r="r" b="b"/>
            <a:pathLst>
              <a:path w="914400" h="1828800">
                <a:moveTo>
                  <a:pt x="0" y="1828800"/>
                </a:moveTo>
                <a:lnTo>
                  <a:pt x="914400" y="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392161" y="2210561"/>
            <a:ext cx="914400" cy="1828800"/>
          </a:xfrm>
          <a:custGeom>
            <a:avLst/>
            <a:gdLst/>
            <a:ahLst/>
            <a:cxnLst/>
            <a:rect l="l" t="t" r="r" b="b"/>
            <a:pathLst>
              <a:path w="914400" h="1828800">
                <a:moveTo>
                  <a:pt x="0" y="0"/>
                </a:moveTo>
                <a:lnTo>
                  <a:pt x="914400" y="1828800"/>
                </a:lnTo>
              </a:path>
            </a:pathLst>
          </a:custGeom>
          <a:ln w="28956">
            <a:solidFill>
              <a:srgbClr val="93B6D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3508628" y="4111643"/>
            <a:ext cx="2113915" cy="2546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19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800" spc="-3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11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r>
              <a:rPr sz="1800" spc="13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800" spc="-16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800" spc="-2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75" dirty="0">
                <a:solidFill>
                  <a:srgbClr val="7A3C17"/>
                </a:solidFill>
                <a:latin typeface="Calibri"/>
                <a:cs typeface="Calibri"/>
              </a:rPr>
              <a:t>z</a:t>
            </a:r>
            <a:r>
              <a:rPr sz="1800" spc="13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800" spc="-12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-5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800" spc="-16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800" spc="12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800" spc="-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800" spc="4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800" spc="12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800" spc="-155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800" spc="-20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800" spc="-12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spc="-155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800" spc="-3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3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520823" y="4376760"/>
            <a:ext cx="264668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01470" algn="l"/>
              </a:tabLst>
            </a:pPr>
            <a:r>
              <a:rPr sz="1400" spc="6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h</a:t>
            </a:r>
            <a:r>
              <a:rPr sz="140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2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400" spc="1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400" spc="75" dirty="0">
                <a:solidFill>
                  <a:srgbClr val="7A3C17"/>
                </a:solidFill>
                <a:latin typeface="Calibri"/>
                <a:cs typeface="Calibri"/>
              </a:rPr>
              <a:t>d</a:t>
            </a:r>
            <a:r>
              <a:rPr sz="1400" spc="1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400" spc="3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8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400" spc="-85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400" spc="-19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400" spc="35" dirty="0">
                <a:solidFill>
                  <a:srgbClr val="7A3C17"/>
                </a:solidFill>
                <a:latin typeface="Calibri"/>
                <a:cs typeface="Calibri"/>
              </a:rPr>
              <a:t>p</a:t>
            </a:r>
            <a:r>
              <a:rPr sz="1400" spc="-9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40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spc="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400" dirty="0">
                <a:solidFill>
                  <a:srgbClr val="7A3C17"/>
                </a:solidFill>
                <a:latin typeface="Calibri"/>
                <a:cs typeface="Calibri"/>
              </a:rPr>
              <a:t>	</a:t>
            </a:r>
            <a:r>
              <a:rPr sz="1400" spc="6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h</a:t>
            </a:r>
            <a:r>
              <a:rPr sz="140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2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400" spc="1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400" spc="75" dirty="0">
                <a:solidFill>
                  <a:srgbClr val="7A3C17"/>
                </a:solidFill>
                <a:latin typeface="Calibri"/>
                <a:cs typeface="Calibri"/>
              </a:rPr>
              <a:t>d</a:t>
            </a:r>
            <a:r>
              <a:rPr sz="140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400" spc="-45" dirty="0">
                <a:solidFill>
                  <a:srgbClr val="7A3C17"/>
                </a:solidFill>
                <a:latin typeface="Calibri"/>
                <a:cs typeface="Calibri"/>
              </a:rPr>
              <a:t>V</a:t>
            </a:r>
            <a:r>
              <a:rPr sz="1400" spc="10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1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4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400" spc="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325786" y="4376760"/>
            <a:ext cx="129032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65" dirty="0">
                <a:solidFill>
                  <a:srgbClr val="7A3C17"/>
                </a:solidFill>
                <a:latin typeface="Calibri"/>
                <a:cs typeface="Calibri"/>
              </a:rPr>
              <a:t>B</a:t>
            </a:r>
            <a:r>
              <a:rPr sz="1400" spc="1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h</a:t>
            </a:r>
            <a:r>
              <a:rPr sz="140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25" dirty="0">
                <a:solidFill>
                  <a:srgbClr val="7A3C17"/>
                </a:solidFill>
                <a:latin typeface="Calibri"/>
                <a:cs typeface="Calibri"/>
              </a:rPr>
              <a:t>v</a:t>
            </a:r>
            <a:r>
              <a:rPr sz="1400" spc="-2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30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400" spc="10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400" spc="2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400" spc="3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-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400" spc="-19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400" spc="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411092" y="4746262"/>
            <a:ext cx="2270760" cy="4692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800" spc="19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800" spc="-3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11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r>
              <a:rPr sz="1800" spc="13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800" spc="-16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800" spc="-2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75" dirty="0">
                <a:solidFill>
                  <a:srgbClr val="7A3C17"/>
                </a:solidFill>
                <a:latin typeface="Calibri"/>
                <a:cs typeface="Calibri"/>
              </a:rPr>
              <a:t>z</a:t>
            </a:r>
            <a:r>
              <a:rPr sz="1800" spc="13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800" spc="-12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-5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800" spc="-16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800" spc="12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800" spc="-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800" spc="45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800" spc="-12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spc="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-160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800" spc="-70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800" spc="-114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spc="-160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800" spc="-3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3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15"/>
              </a:spcBef>
              <a:tabLst>
                <a:tab pos="751840" algn="l"/>
                <a:tab pos="1478915" algn="l"/>
              </a:tabLst>
            </a:pP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F</a:t>
            </a:r>
            <a:r>
              <a:rPr sz="1400" spc="-130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spc="-5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400" spc="-95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40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dirty="0">
                <a:solidFill>
                  <a:srgbClr val="7A3C17"/>
                </a:solidFill>
                <a:latin typeface="Calibri"/>
                <a:cs typeface="Calibri"/>
              </a:rPr>
              <a:t>	</a:t>
            </a:r>
            <a:r>
              <a:rPr sz="1400" spc="-15" dirty="0">
                <a:solidFill>
                  <a:srgbClr val="7A3C17"/>
                </a:solidFill>
                <a:latin typeface="Calibri"/>
                <a:cs typeface="Calibri"/>
              </a:rPr>
              <a:t>D</a:t>
            </a:r>
            <a:r>
              <a:rPr sz="1400" spc="-1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25" dirty="0">
                <a:solidFill>
                  <a:srgbClr val="7A3C17"/>
                </a:solidFill>
                <a:latin typeface="Calibri"/>
                <a:cs typeface="Calibri"/>
              </a:rPr>
              <a:t>v</a:t>
            </a:r>
            <a:r>
              <a:rPr sz="1400" spc="-2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85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400" spc="-1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dirty="0">
                <a:solidFill>
                  <a:srgbClr val="7A3C17"/>
                </a:solidFill>
                <a:latin typeface="Calibri"/>
                <a:cs typeface="Calibri"/>
              </a:rPr>
              <a:t>	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400" spc="10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95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400" spc="-2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400" spc="-1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90" dirty="0">
                <a:solidFill>
                  <a:srgbClr val="7A3C17"/>
                </a:solidFill>
                <a:latin typeface="Calibri"/>
                <a:cs typeface="Calibri"/>
              </a:rPr>
              <a:t>x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7343647" y="4464293"/>
            <a:ext cx="503555" cy="888365"/>
          </a:xfrm>
          <a:custGeom>
            <a:avLst/>
            <a:gdLst/>
            <a:ahLst/>
            <a:cxnLst/>
            <a:rect l="l" t="t" r="r" b="b"/>
            <a:pathLst>
              <a:path w="503554" h="888364">
                <a:moveTo>
                  <a:pt x="0" y="764677"/>
                </a:moveTo>
                <a:lnTo>
                  <a:pt x="104775" y="888121"/>
                </a:lnTo>
                <a:lnTo>
                  <a:pt x="113537" y="869960"/>
                </a:lnTo>
                <a:lnTo>
                  <a:pt x="87629" y="839607"/>
                </a:lnTo>
                <a:lnTo>
                  <a:pt x="94076" y="826018"/>
                </a:lnTo>
                <a:lnTo>
                  <a:pt x="76073" y="826018"/>
                </a:lnTo>
                <a:lnTo>
                  <a:pt x="40131" y="783727"/>
                </a:lnTo>
                <a:lnTo>
                  <a:pt x="154382" y="783727"/>
                </a:lnTo>
                <a:lnTo>
                  <a:pt x="162178" y="767344"/>
                </a:lnTo>
                <a:lnTo>
                  <a:pt x="0" y="764677"/>
                </a:lnTo>
                <a:close/>
              </a:path>
              <a:path w="503554" h="888364">
                <a:moveTo>
                  <a:pt x="154382" y="783727"/>
                </a:moveTo>
                <a:lnTo>
                  <a:pt x="40131" y="783727"/>
                </a:lnTo>
                <a:lnTo>
                  <a:pt x="95757" y="784743"/>
                </a:lnTo>
                <a:lnTo>
                  <a:pt x="76073" y="826018"/>
                </a:lnTo>
                <a:lnTo>
                  <a:pt x="94076" y="826018"/>
                </a:lnTo>
                <a:lnTo>
                  <a:pt x="113537" y="784997"/>
                </a:lnTo>
                <a:lnTo>
                  <a:pt x="153778" y="784997"/>
                </a:lnTo>
                <a:lnTo>
                  <a:pt x="154382" y="783727"/>
                </a:lnTo>
                <a:close/>
              </a:path>
              <a:path w="503554" h="888364">
                <a:moveTo>
                  <a:pt x="153778" y="784997"/>
                </a:moveTo>
                <a:lnTo>
                  <a:pt x="113537" y="784997"/>
                </a:lnTo>
                <a:lnTo>
                  <a:pt x="153416" y="785759"/>
                </a:lnTo>
                <a:lnTo>
                  <a:pt x="153778" y="784997"/>
                </a:lnTo>
                <a:close/>
              </a:path>
              <a:path w="503554" h="888364">
                <a:moveTo>
                  <a:pt x="79882" y="603133"/>
                </a:moveTo>
                <a:lnTo>
                  <a:pt x="71627" y="620405"/>
                </a:lnTo>
                <a:lnTo>
                  <a:pt x="136609" y="651395"/>
                </a:lnTo>
                <a:lnTo>
                  <a:pt x="125460" y="653757"/>
                </a:lnTo>
                <a:lnTo>
                  <a:pt x="112826" y="660335"/>
                </a:lnTo>
                <a:lnTo>
                  <a:pt x="105860" y="668328"/>
                </a:lnTo>
                <a:lnTo>
                  <a:pt x="98594" y="683475"/>
                </a:lnTo>
                <a:lnTo>
                  <a:pt x="98108" y="695597"/>
                </a:lnTo>
                <a:lnTo>
                  <a:pt x="101424" y="708229"/>
                </a:lnTo>
                <a:lnTo>
                  <a:pt x="128241" y="735311"/>
                </a:lnTo>
                <a:lnTo>
                  <a:pt x="152086" y="739564"/>
                </a:lnTo>
                <a:lnTo>
                  <a:pt x="164992" y="737181"/>
                </a:lnTo>
                <a:lnTo>
                  <a:pt x="175416" y="731968"/>
                </a:lnTo>
                <a:lnTo>
                  <a:pt x="184227" y="723229"/>
                </a:lnTo>
                <a:lnTo>
                  <a:pt x="185935" y="720227"/>
                </a:lnTo>
                <a:lnTo>
                  <a:pt x="150368" y="720227"/>
                </a:lnTo>
                <a:lnTo>
                  <a:pt x="142621" y="719973"/>
                </a:lnTo>
                <a:lnTo>
                  <a:pt x="127507" y="712734"/>
                </a:lnTo>
                <a:lnTo>
                  <a:pt x="122300" y="706892"/>
                </a:lnTo>
                <a:lnTo>
                  <a:pt x="119506" y="699018"/>
                </a:lnTo>
                <a:lnTo>
                  <a:pt x="116712" y="691017"/>
                </a:lnTo>
                <a:lnTo>
                  <a:pt x="117221" y="683143"/>
                </a:lnTo>
                <a:lnTo>
                  <a:pt x="120903" y="675396"/>
                </a:lnTo>
                <a:lnTo>
                  <a:pt x="124459" y="667776"/>
                </a:lnTo>
                <a:lnTo>
                  <a:pt x="130301" y="662569"/>
                </a:lnTo>
                <a:lnTo>
                  <a:pt x="138429" y="659775"/>
                </a:lnTo>
                <a:lnTo>
                  <a:pt x="146430" y="656854"/>
                </a:lnTo>
                <a:lnTo>
                  <a:pt x="193037" y="656854"/>
                </a:lnTo>
                <a:lnTo>
                  <a:pt x="79882" y="603133"/>
                </a:lnTo>
                <a:close/>
              </a:path>
              <a:path w="503554" h="888364">
                <a:moveTo>
                  <a:pt x="193037" y="656854"/>
                </a:moveTo>
                <a:lnTo>
                  <a:pt x="146430" y="656854"/>
                </a:lnTo>
                <a:lnTo>
                  <a:pt x="154177" y="657235"/>
                </a:lnTo>
                <a:lnTo>
                  <a:pt x="169418" y="664474"/>
                </a:lnTo>
                <a:lnTo>
                  <a:pt x="174625" y="670316"/>
                </a:lnTo>
                <a:lnTo>
                  <a:pt x="180212" y="686318"/>
                </a:lnTo>
                <a:lnTo>
                  <a:pt x="179831" y="694192"/>
                </a:lnTo>
                <a:lnTo>
                  <a:pt x="176022" y="702066"/>
                </a:lnTo>
                <a:lnTo>
                  <a:pt x="172593" y="709432"/>
                </a:lnTo>
                <a:lnTo>
                  <a:pt x="166750" y="714512"/>
                </a:lnTo>
                <a:lnTo>
                  <a:pt x="158623" y="717433"/>
                </a:lnTo>
                <a:lnTo>
                  <a:pt x="150368" y="720227"/>
                </a:lnTo>
                <a:lnTo>
                  <a:pt x="185935" y="720227"/>
                </a:lnTo>
                <a:lnTo>
                  <a:pt x="191883" y="709769"/>
                </a:lnTo>
                <a:lnTo>
                  <a:pt x="193359" y="698200"/>
                </a:lnTo>
                <a:lnTo>
                  <a:pt x="191107" y="686318"/>
                </a:lnTo>
                <a:lnTo>
                  <a:pt x="185166" y="674253"/>
                </a:lnTo>
                <a:lnTo>
                  <a:pt x="206418" y="674253"/>
                </a:lnTo>
                <a:lnTo>
                  <a:pt x="210693" y="665236"/>
                </a:lnTo>
                <a:lnTo>
                  <a:pt x="193037" y="656854"/>
                </a:lnTo>
                <a:close/>
              </a:path>
              <a:path w="503554" h="888364">
                <a:moveTo>
                  <a:pt x="206418" y="674253"/>
                </a:moveTo>
                <a:lnTo>
                  <a:pt x="185166" y="674253"/>
                </a:lnTo>
                <a:lnTo>
                  <a:pt x="202565" y="682381"/>
                </a:lnTo>
                <a:lnTo>
                  <a:pt x="206418" y="674253"/>
                </a:lnTo>
                <a:close/>
              </a:path>
              <a:path w="503554" h="888364">
                <a:moveTo>
                  <a:pt x="134111" y="488833"/>
                </a:moveTo>
                <a:lnTo>
                  <a:pt x="125856" y="506232"/>
                </a:lnTo>
                <a:lnTo>
                  <a:pt x="190815" y="537098"/>
                </a:lnTo>
                <a:lnTo>
                  <a:pt x="179724" y="539518"/>
                </a:lnTo>
                <a:lnTo>
                  <a:pt x="167055" y="546111"/>
                </a:lnTo>
                <a:lnTo>
                  <a:pt x="160122" y="554174"/>
                </a:lnTo>
                <a:lnTo>
                  <a:pt x="152865" y="569326"/>
                </a:lnTo>
                <a:lnTo>
                  <a:pt x="152370" y="581450"/>
                </a:lnTo>
                <a:lnTo>
                  <a:pt x="155647" y="594040"/>
                </a:lnTo>
                <a:lnTo>
                  <a:pt x="182505" y="621081"/>
                </a:lnTo>
                <a:lnTo>
                  <a:pt x="206309" y="625335"/>
                </a:lnTo>
                <a:lnTo>
                  <a:pt x="219210" y="622908"/>
                </a:lnTo>
                <a:lnTo>
                  <a:pt x="229717" y="617769"/>
                </a:lnTo>
                <a:lnTo>
                  <a:pt x="238529" y="609032"/>
                </a:lnTo>
                <a:lnTo>
                  <a:pt x="240196" y="606054"/>
                </a:lnTo>
                <a:lnTo>
                  <a:pt x="204724" y="606054"/>
                </a:lnTo>
                <a:lnTo>
                  <a:pt x="196976" y="605673"/>
                </a:lnTo>
                <a:lnTo>
                  <a:pt x="171069" y="576844"/>
                </a:lnTo>
                <a:lnTo>
                  <a:pt x="171450" y="568843"/>
                </a:lnTo>
                <a:lnTo>
                  <a:pt x="200786" y="542681"/>
                </a:lnTo>
                <a:lnTo>
                  <a:pt x="247412" y="542681"/>
                </a:lnTo>
                <a:lnTo>
                  <a:pt x="134111" y="488833"/>
                </a:lnTo>
                <a:close/>
              </a:path>
              <a:path w="503554" h="888364">
                <a:moveTo>
                  <a:pt x="247412" y="542681"/>
                </a:moveTo>
                <a:lnTo>
                  <a:pt x="200786" y="542681"/>
                </a:lnTo>
                <a:lnTo>
                  <a:pt x="208533" y="542935"/>
                </a:lnTo>
                <a:lnTo>
                  <a:pt x="223647" y="550174"/>
                </a:lnTo>
                <a:lnTo>
                  <a:pt x="228980" y="556016"/>
                </a:lnTo>
                <a:lnTo>
                  <a:pt x="234569" y="572018"/>
                </a:lnTo>
                <a:lnTo>
                  <a:pt x="234060" y="580019"/>
                </a:lnTo>
                <a:lnTo>
                  <a:pt x="230377" y="587766"/>
                </a:lnTo>
                <a:lnTo>
                  <a:pt x="226822" y="595132"/>
                </a:lnTo>
                <a:lnTo>
                  <a:pt x="220979" y="600212"/>
                </a:lnTo>
                <a:lnTo>
                  <a:pt x="204724" y="606054"/>
                </a:lnTo>
                <a:lnTo>
                  <a:pt x="240196" y="606054"/>
                </a:lnTo>
                <a:lnTo>
                  <a:pt x="246102" y="595505"/>
                </a:lnTo>
                <a:lnTo>
                  <a:pt x="247600" y="583925"/>
                </a:lnTo>
                <a:lnTo>
                  <a:pt x="245406" y="572068"/>
                </a:lnTo>
                <a:lnTo>
                  <a:pt x="239522" y="559953"/>
                </a:lnTo>
                <a:lnTo>
                  <a:pt x="260768" y="559953"/>
                </a:lnTo>
                <a:lnTo>
                  <a:pt x="265049" y="551063"/>
                </a:lnTo>
                <a:lnTo>
                  <a:pt x="247412" y="542681"/>
                </a:lnTo>
                <a:close/>
              </a:path>
              <a:path w="503554" h="888364">
                <a:moveTo>
                  <a:pt x="260768" y="559953"/>
                </a:moveTo>
                <a:lnTo>
                  <a:pt x="239522" y="559953"/>
                </a:lnTo>
                <a:lnTo>
                  <a:pt x="256794" y="568208"/>
                </a:lnTo>
                <a:lnTo>
                  <a:pt x="260768" y="559953"/>
                </a:lnTo>
                <a:close/>
              </a:path>
              <a:path w="503554" h="888364">
                <a:moveTo>
                  <a:pt x="180340" y="398409"/>
                </a:moveTo>
                <a:lnTo>
                  <a:pt x="171576" y="416824"/>
                </a:lnTo>
                <a:lnTo>
                  <a:pt x="331977" y="421269"/>
                </a:lnTo>
                <a:lnTo>
                  <a:pt x="314906" y="401203"/>
                </a:lnTo>
                <a:lnTo>
                  <a:pt x="290449" y="401203"/>
                </a:lnTo>
                <a:lnTo>
                  <a:pt x="180340" y="398409"/>
                </a:lnTo>
                <a:close/>
              </a:path>
              <a:path w="503554" h="888364">
                <a:moveTo>
                  <a:pt x="227710" y="298714"/>
                </a:moveTo>
                <a:lnTo>
                  <a:pt x="218821" y="317383"/>
                </a:lnTo>
                <a:lnTo>
                  <a:pt x="290449" y="401203"/>
                </a:lnTo>
                <a:lnTo>
                  <a:pt x="314906" y="401203"/>
                </a:lnTo>
                <a:lnTo>
                  <a:pt x="227710" y="298714"/>
                </a:lnTo>
                <a:close/>
              </a:path>
              <a:path w="503554" h="888364">
                <a:moveTo>
                  <a:pt x="315468" y="230261"/>
                </a:moveTo>
                <a:lnTo>
                  <a:pt x="307085" y="247787"/>
                </a:lnTo>
                <a:lnTo>
                  <a:pt x="324103" y="255788"/>
                </a:lnTo>
                <a:lnTo>
                  <a:pt x="316865" y="256296"/>
                </a:lnTo>
                <a:lnTo>
                  <a:pt x="287259" y="284915"/>
                </a:lnTo>
                <a:lnTo>
                  <a:pt x="286331" y="294793"/>
                </a:lnTo>
                <a:lnTo>
                  <a:pt x="288781" y="307083"/>
                </a:lnTo>
                <a:lnTo>
                  <a:pt x="315398" y="339285"/>
                </a:lnTo>
                <a:lnTo>
                  <a:pt x="339543" y="344048"/>
                </a:lnTo>
                <a:lnTo>
                  <a:pt x="352041" y="341795"/>
                </a:lnTo>
                <a:lnTo>
                  <a:pt x="362906" y="336745"/>
                </a:lnTo>
                <a:lnTo>
                  <a:pt x="371927" y="328221"/>
                </a:lnTo>
                <a:lnTo>
                  <a:pt x="374031" y="324622"/>
                </a:lnTo>
                <a:lnTo>
                  <a:pt x="338962" y="324622"/>
                </a:lnTo>
                <a:lnTo>
                  <a:pt x="331088" y="324114"/>
                </a:lnTo>
                <a:lnTo>
                  <a:pt x="305434" y="295031"/>
                </a:lnTo>
                <a:lnTo>
                  <a:pt x="305816" y="287284"/>
                </a:lnTo>
                <a:lnTo>
                  <a:pt x="309372" y="279918"/>
                </a:lnTo>
                <a:lnTo>
                  <a:pt x="312927" y="272298"/>
                </a:lnTo>
                <a:lnTo>
                  <a:pt x="318770" y="266964"/>
                </a:lnTo>
                <a:lnTo>
                  <a:pt x="326771" y="264170"/>
                </a:lnTo>
                <a:lnTo>
                  <a:pt x="334772" y="261249"/>
                </a:lnTo>
                <a:lnTo>
                  <a:pt x="380732" y="261249"/>
                </a:lnTo>
                <a:lnTo>
                  <a:pt x="315468" y="230261"/>
                </a:lnTo>
                <a:close/>
              </a:path>
              <a:path w="503554" h="888364">
                <a:moveTo>
                  <a:pt x="380732" y="261249"/>
                </a:moveTo>
                <a:lnTo>
                  <a:pt x="334772" y="261249"/>
                </a:lnTo>
                <a:lnTo>
                  <a:pt x="342519" y="261630"/>
                </a:lnTo>
                <a:lnTo>
                  <a:pt x="357631" y="268742"/>
                </a:lnTo>
                <a:lnTo>
                  <a:pt x="362838" y="274584"/>
                </a:lnTo>
                <a:lnTo>
                  <a:pt x="365759" y="282712"/>
                </a:lnTo>
                <a:lnTo>
                  <a:pt x="368680" y="290713"/>
                </a:lnTo>
                <a:lnTo>
                  <a:pt x="368300" y="298587"/>
                </a:lnTo>
                <a:lnTo>
                  <a:pt x="364617" y="306207"/>
                </a:lnTo>
                <a:lnTo>
                  <a:pt x="361060" y="313827"/>
                </a:lnTo>
                <a:lnTo>
                  <a:pt x="355092" y="319034"/>
                </a:lnTo>
                <a:lnTo>
                  <a:pt x="338962" y="324622"/>
                </a:lnTo>
                <a:lnTo>
                  <a:pt x="374031" y="324622"/>
                </a:lnTo>
                <a:lnTo>
                  <a:pt x="379509" y="315248"/>
                </a:lnTo>
                <a:lnTo>
                  <a:pt x="381261" y="303752"/>
                </a:lnTo>
                <a:lnTo>
                  <a:pt x="379345" y="291806"/>
                </a:lnTo>
                <a:lnTo>
                  <a:pt x="373760" y="279410"/>
                </a:lnTo>
                <a:lnTo>
                  <a:pt x="394036" y="279410"/>
                </a:lnTo>
                <a:lnTo>
                  <a:pt x="398652" y="269758"/>
                </a:lnTo>
                <a:lnTo>
                  <a:pt x="380732" y="261249"/>
                </a:lnTo>
                <a:close/>
              </a:path>
              <a:path w="503554" h="888364">
                <a:moveTo>
                  <a:pt x="394036" y="279410"/>
                </a:moveTo>
                <a:lnTo>
                  <a:pt x="373760" y="279410"/>
                </a:lnTo>
                <a:lnTo>
                  <a:pt x="390271" y="287284"/>
                </a:lnTo>
                <a:lnTo>
                  <a:pt x="394036" y="279410"/>
                </a:lnTo>
                <a:close/>
              </a:path>
              <a:path w="503554" h="888364">
                <a:moveTo>
                  <a:pt x="289941" y="160919"/>
                </a:moveTo>
                <a:lnTo>
                  <a:pt x="281558" y="178445"/>
                </a:lnTo>
                <a:lnTo>
                  <a:pt x="412496" y="240675"/>
                </a:lnTo>
                <a:lnTo>
                  <a:pt x="420750" y="223149"/>
                </a:lnTo>
                <a:lnTo>
                  <a:pt x="289941" y="160919"/>
                </a:lnTo>
                <a:close/>
              </a:path>
              <a:path w="503554" h="888364">
                <a:moveTo>
                  <a:pt x="356616" y="143647"/>
                </a:moveTo>
                <a:lnTo>
                  <a:pt x="348233" y="161173"/>
                </a:lnTo>
                <a:lnTo>
                  <a:pt x="405923" y="187680"/>
                </a:lnTo>
                <a:lnTo>
                  <a:pt x="417863" y="188915"/>
                </a:lnTo>
                <a:lnTo>
                  <a:pt x="430410" y="186281"/>
                </a:lnTo>
                <a:lnTo>
                  <a:pt x="438808" y="180925"/>
                </a:lnTo>
                <a:lnTo>
                  <a:pt x="446591" y="171262"/>
                </a:lnTo>
                <a:lnTo>
                  <a:pt x="447475" y="169470"/>
                </a:lnTo>
                <a:lnTo>
                  <a:pt x="416562" y="169470"/>
                </a:lnTo>
                <a:lnTo>
                  <a:pt x="403478" y="165872"/>
                </a:lnTo>
                <a:lnTo>
                  <a:pt x="356616" y="143647"/>
                </a:lnTo>
                <a:close/>
              </a:path>
              <a:path w="503554" h="888364">
                <a:moveTo>
                  <a:pt x="382650" y="88910"/>
                </a:moveTo>
                <a:lnTo>
                  <a:pt x="374396" y="106182"/>
                </a:lnTo>
                <a:lnTo>
                  <a:pt x="427990" y="131709"/>
                </a:lnTo>
                <a:lnTo>
                  <a:pt x="432561" y="135900"/>
                </a:lnTo>
                <a:lnTo>
                  <a:pt x="435494" y="142662"/>
                </a:lnTo>
                <a:lnTo>
                  <a:pt x="435070" y="151343"/>
                </a:lnTo>
                <a:lnTo>
                  <a:pt x="426819" y="166542"/>
                </a:lnTo>
                <a:lnTo>
                  <a:pt x="416562" y="169470"/>
                </a:lnTo>
                <a:lnTo>
                  <a:pt x="447475" y="169470"/>
                </a:lnTo>
                <a:lnTo>
                  <a:pt x="454391" y="155451"/>
                </a:lnTo>
                <a:lnTo>
                  <a:pt x="454689" y="143741"/>
                </a:lnTo>
                <a:lnTo>
                  <a:pt x="451138" y="129970"/>
                </a:lnTo>
                <a:lnTo>
                  <a:pt x="443490" y="119953"/>
                </a:lnTo>
                <a:lnTo>
                  <a:pt x="432307" y="112532"/>
                </a:lnTo>
                <a:lnTo>
                  <a:pt x="382650" y="88910"/>
                </a:lnTo>
                <a:close/>
              </a:path>
              <a:path w="503554" h="888364">
                <a:moveTo>
                  <a:pt x="458962" y="0"/>
                </a:moveTo>
                <a:lnTo>
                  <a:pt x="414955" y="18226"/>
                </a:lnTo>
                <a:lnTo>
                  <a:pt x="405041" y="42247"/>
                </a:lnTo>
                <a:lnTo>
                  <a:pt x="405718" y="54364"/>
                </a:lnTo>
                <a:lnTo>
                  <a:pt x="439658" y="93560"/>
                </a:lnTo>
                <a:lnTo>
                  <a:pt x="450426" y="95362"/>
                </a:lnTo>
                <a:lnTo>
                  <a:pt x="462665" y="94257"/>
                </a:lnTo>
                <a:lnTo>
                  <a:pt x="477264" y="89836"/>
                </a:lnTo>
                <a:lnTo>
                  <a:pt x="485702" y="83127"/>
                </a:lnTo>
                <a:lnTo>
                  <a:pt x="488670" y="79131"/>
                </a:lnTo>
                <a:lnTo>
                  <a:pt x="452881" y="79131"/>
                </a:lnTo>
                <a:lnTo>
                  <a:pt x="443610" y="76591"/>
                </a:lnTo>
                <a:lnTo>
                  <a:pt x="447644" y="68082"/>
                </a:lnTo>
                <a:lnTo>
                  <a:pt x="430402" y="68082"/>
                </a:lnTo>
                <a:lnTo>
                  <a:pt x="426497" y="62557"/>
                </a:lnTo>
                <a:lnTo>
                  <a:pt x="423238" y="52799"/>
                </a:lnTo>
                <a:lnTo>
                  <a:pt x="424255" y="41262"/>
                </a:lnTo>
                <a:lnTo>
                  <a:pt x="430144" y="27101"/>
                </a:lnTo>
                <a:lnTo>
                  <a:pt x="440424" y="19874"/>
                </a:lnTo>
                <a:lnTo>
                  <a:pt x="454532" y="17282"/>
                </a:lnTo>
                <a:lnTo>
                  <a:pt x="471727" y="17282"/>
                </a:lnTo>
                <a:lnTo>
                  <a:pt x="477266" y="5598"/>
                </a:lnTo>
                <a:lnTo>
                  <a:pt x="470587" y="2771"/>
                </a:lnTo>
                <a:lnTo>
                  <a:pt x="458962" y="0"/>
                </a:lnTo>
                <a:close/>
              </a:path>
              <a:path w="503554" h="888364">
                <a:moveTo>
                  <a:pt x="496950" y="20711"/>
                </a:moveTo>
                <a:lnTo>
                  <a:pt x="483805" y="35836"/>
                </a:lnTo>
                <a:lnTo>
                  <a:pt x="485004" y="48007"/>
                </a:lnTo>
                <a:lnTo>
                  <a:pt x="481710" y="59827"/>
                </a:lnTo>
                <a:lnTo>
                  <a:pt x="452881" y="79131"/>
                </a:lnTo>
                <a:lnTo>
                  <a:pt x="488670" y="79131"/>
                </a:lnTo>
                <a:lnTo>
                  <a:pt x="493597" y="72498"/>
                </a:lnTo>
                <a:lnTo>
                  <a:pt x="501407" y="56708"/>
                </a:lnTo>
                <a:lnTo>
                  <a:pt x="502936" y="44582"/>
                </a:lnTo>
                <a:lnTo>
                  <a:pt x="501447" y="32579"/>
                </a:lnTo>
                <a:lnTo>
                  <a:pt x="496950" y="20711"/>
                </a:lnTo>
                <a:close/>
              </a:path>
              <a:path w="503554" h="888364">
                <a:moveTo>
                  <a:pt x="471727" y="17282"/>
                </a:moveTo>
                <a:lnTo>
                  <a:pt x="454532" y="17282"/>
                </a:lnTo>
                <a:lnTo>
                  <a:pt x="430402" y="68082"/>
                </a:lnTo>
                <a:lnTo>
                  <a:pt x="447644" y="68082"/>
                </a:lnTo>
                <a:lnTo>
                  <a:pt x="471727" y="17282"/>
                </a:lnTo>
                <a:close/>
              </a:path>
            </a:pathLst>
          </a:custGeom>
          <a:solidFill>
            <a:srgbClr val="7A3C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7332736" y="2747645"/>
            <a:ext cx="527685" cy="838200"/>
          </a:xfrm>
          <a:custGeom>
            <a:avLst/>
            <a:gdLst/>
            <a:ahLst/>
            <a:cxnLst/>
            <a:rect l="l" t="t" r="r" b="b"/>
            <a:pathLst>
              <a:path w="527684" h="838200">
                <a:moveTo>
                  <a:pt x="462903" y="707770"/>
                </a:moveTo>
                <a:lnTo>
                  <a:pt x="365875" y="837818"/>
                </a:lnTo>
                <a:lnTo>
                  <a:pt x="527419" y="824864"/>
                </a:lnTo>
                <a:lnTo>
                  <a:pt x="522776" y="816482"/>
                </a:lnTo>
                <a:lnTo>
                  <a:pt x="404864" y="816482"/>
                </a:lnTo>
                <a:lnTo>
                  <a:pt x="438138" y="771905"/>
                </a:lnTo>
                <a:lnTo>
                  <a:pt x="456636" y="771905"/>
                </a:lnTo>
                <a:lnTo>
                  <a:pt x="448806" y="757681"/>
                </a:lnTo>
                <a:lnTo>
                  <a:pt x="472682" y="725551"/>
                </a:lnTo>
                <a:lnTo>
                  <a:pt x="462903" y="707770"/>
                </a:lnTo>
                <a:close/>
              </a:path>
              <a:path w="527684" h="838200">
                <a:moveTo>
                  <a:pt x="456636" y="771905"/>
                </a:moveTo>
                <a:lnTo>
                  <a:pt x="438138" y="771905"/>
                </a:lnTo>
                <a:lnTo>
                  <a:pt x="460236" y="811910"/>
                </a:lnTo>
                <a:lnTo>
                  <a:pt x="404864" y="816482"/>
                </a:lnTo>
                <a:lnTo>
                  <a:pt x="522776" y="816482"/>
                </a:lnTo>
                <a:lnTo>
                  <a:pt x="519469" y="810513"/>
                </a:lnTo>
                <a:lnTo>
                  <a:pt x="477889" y="810513"/>
                </a:lnTo>
                <a:lnTo>
                  <a:pt x="456636" y="771905"/>
                </a:lnTo>
                <a:close/>
              </a:path>
              <a:path w="527684" h="838200">
                <a:moveTo>
                  <a:pt x="517640" y="807212"/>
                </a:moveTo>
                <a:lnTo>
                  <a:pt x="477889" y="810513"/>
                </a:lnTo>
                <a:lnTo>
                  <a:pt x="519469" y="810513"/>
                </a:lnTo>
                <a:lnTo>
                  <a:pt x="517640" y="807212"/>
                </a:lnTo>
                <a:close/>
              </a:path>
              <a:path w="527684" h="838200">
                <a:moveTo>
                  <a:pt x="362575" y="660780"/>
                </a:moveTo>
                <a:lnTo>
                  <a:pt x="353683" y="660780"/>
                </a:lnTo>
                <a:lnTo>
                  <a:pt x="349873" y="667130"/>
                </a:lnTo>
                <a:lnTo>
                  <a:pt x="347714" y="674115"/>
                </a:lnTo>
                <a:lnTo>
                  <a:pt x="347140" y="682750"/>
                </a:lnTo>
                <a:lnTo>
                  <a:pt x="348546" y="693555"/>
                </a:lnTo>
                <a:lnTo>
                  <a:pt x="354785" y="706998"/>
                </a:lnTo>
                <a:lnTo>
                  <a:pt x="362359" y="714091"/>
                </a:lnTo>
                <a:lnTo>
                  <a:pt x="374034" y="719735"/>
                </a:lnTo>
                <a:lnTo>
                  <a:pt x="391431" y="724108"/>
                </a:lnTo>
                <a:lnTo>
                  <a:pt x="403565" y="722442"/>
                </a:lnTo>
                <a:lnTo>
                  <a:pt x="415475" y="717568"/>
                </a:lnTo>
                <a:lnTo>
                  <a:pt x="425945" y="710087"/>
                </a:lnTo>
                <a:lnTo>
                  <a:pt x="430222" y="704976"/>
                </a:lnTo>
                <a:lnTo>
                  <a:pt x="390513" y="704976"/>
                </a:lnTo>
                <a:lnTo>
                  <a:pt x="374257" y="700151"/>
                </a:lnTo>
                <a:lnTo>
                  <a:pt x="368161" y="695197"/>
                </a:lnTo>
                <a:lnTo>
                  <a:pt x="363970" y="687577"/>
                </a:lnTo>
                <a:lnTo>
                  <a:pt x="360033" y="680212"/>
                </a:lnTo>
                <a:lnTo>
                  <a:pt x="359144" y="672464"/>
                </a:lnTo>
                <a:lnTo>
                  <a:pt x="362575" y="660780"/>
                </a:lnTo>
                <a:close/>
              </a:path>
              <a:path w="527684" h="838200">
                <a:moveTo>
                  <a:pt x="422018" y="640968"/>
                </a:moveTo>
                <a:lnTo>
                  <a:pt x="391275" y="640968"/>
                </a:lnTo>
                <a:lnTo>
                  <a:pt x="407531" y="645794"/>
                </a:lnTo>
                <a:lnTo>
                  <a:pt x="413754" y="650747"/>
                </a:lnTo>
                <a:lnTo>
                  <a:pt x="421882" y="665479"/>
                </a:lnTo>
                <a:lnTo>
                  <a:pt x="422517" y="673226"/>
                </a:lnTo>
                <a:lnTo>
                  <a:pt x="420104" y="681481"/>
                </a:lnTo>
                <a:lnTo>
                  <a:pt x="417691" y="689863"/>
                </a:lnTo>
                <a:lnTo>
                  <a:pt x="412865" y="695959"/>
                </a:lnTo>
                <a:lnTo>
                  <a:pt x="398260" y="704088"/>
                </a:lnTo>
                <a:lnTo>
                  <a:pt x="390513" y="704976"/>
                </a:lnTo>
                <a:lnTo>
                  <a:pt x="430222" y="704976"/>
                </a:lnTo>
                <a:lnTo>
                  <a:pt x="434036" y="700418"/>
                </a:lnTo>
                <a:lnTo>
                  <a:pt x="439879" y="688304"/>
                </a:lnTo>
                <a:lnTo>
                  <a:pt x="441907" y="676764"/>
                </a:lnTo>
                <a:lnTo>
                  <a:pt x="440409" y="664971"/>
                </a:lnTo>
                <a:lnTo>
                  <a:pt x="434958" y="652213"/>
                </a:lnTo>
                <a:lnTo>
                  <a:pt x="426241" y="643123"/>
                </a:lnTo>
                <a:lnTo>
                  <a:pt x="422018" y="640968"/>
                </a:lnTo>
                <a:close/>
              </a:path>
              <a:path w="527684" h="838200">
                <a:moveTo>
                  <a:pt x="408293" y="608838"/>
                </a:moveTo>
                <a:lnTo>
                  <a:pt x="281420" y="678688"/>
                </a:lnTo>
                <a:lnTo>
                  <a:pt x="290691" y="695578"/>
                </a:lnTo>
                <a:lnTo>
                  <a:pt x="353683" y="660780"/>
                </a:lnTo>
                <a:lnTo>
                  <a:pt x="362575" y="660780"/>
                </a:lnTo>
                <a:lnTo>
                  <a:pt x="391275" y="640968"/>
                </a:lnTo>
                <a:lnTo>
                  <a:pt x="422018" y="640968"/>
                </a:lnTo>
                <a:lnTo>
                  <a:pt x="414827" y="637300"/>
                </a:lnTo>
                <a:lnTo>
                  <a:pt x="400673" y="634745"/>
                </a:lnTo>
                <a:lnTo>
                  <a:pt x="417437" y="625475"/>
                </a:lnTo>
                <a:lnTo>
                  <a:pt x="408293" y="608838"/>
                </a:lnTo>
                <a:close/>
              </a:path>
              <a:path w="527684" h="838200">
                <a:moveTo>
                  <a:pt x="301473" y="550037"/>
                </a:moveTo>
                <a:lnTo>
                  <a:pt x="292723" y="550037"/>
                </a:lnTo>
                <a:lnTo>
                  <a:pt x="288786" y="556387"/>
                </a:lnTo>
                <a:lnTo>
                  <a:pt x="286627" y="563244"/>
                </a:lnTo>
                <a:lnTo>
                  <a:pt x="286054" y="571959"/>
                </a:lnTo>
                <a:lnTo>
                  <a:pt x="287459" y="582744"/>
                </a:lnTo>
                <a:lnTo>
                  <a:pt x="293727" y="596207"/>
                </a:lnTo>
                <a:lnTo>
                  <a:pt x="301307" y="603291"/>
                </a:lnTo>
                <a:lnTo>
                  <a:pt x="312999" y="608892"/>
                </a:lnTo>
                <a:lnTo>
                  <a:pt x="330423" y="613236"/>
                </a:lnTo>
                <a:lnTo>
                  <a:pt x="342527" y="611563"/>
                </a:lnTo>
                <a:lnTo>
                  <a:pt x="354419" y="606680"/>
                </a:lnTo>
                <a:lnTo>
                  <a:pt x="364876" y="599229"/>
                </a:lnTo>
                <a:lnTo>
                  <a:pt x="369173" y="594105"/>
                </a:lnTo>
                <a:lnTo>
                  <a:pt x="329426" y="594105"/>
                </a:lnTo>
                <a:lnTo>
                  <a:pt x="313297" y="589279"/>
                </a:lnTo>
                <a:lnTo>
                  <a:pt x="307201" y="584326"/>
                </a:lnTo>
                <a:lnTo>
                  <a:pt x="303010" y="576833"/>
                </a:lnTo>
                <a:lnTo>
                  <a:pt x="298946" y="569467"/>
                </a:lnTo>
                <a:lnTo>
                  <a:pt x="298184" y="561720"/>
                </a:lnTo>
                <a:lnTo>
                  <a:pt x="300470" y="553465"/>
                </a:lnTo>
                <a:lnTo>
                  <a:pt x="301473" y="550037"/>
                </a:lnTo>
                <a:close/>
              </a:path>
              <a:path w="527684" h="838200">
                <a:moveTo>
                  <a:pt x="361193" y="530225"/>
                </a:moveTo>
                <a:lnTo>
                  <a:pt x="330315" y="530225"/>
                </a:lnTo>
                <a:lnTo>
                  <a:pt x="346571" y="535051"/>
                </a:lnTo>
                <a:lnTo>
                  <a:pt x="352667" y="540003"/>
                </a:lnTo>
                <a:lnTo>
                  <a:pt x="360795" y="554735"/>
                </a:lnTo>
                <a:lnTo>
                  <a:pt x="361557" y="562482"/>
                </a:lnTo>
                <a:lnTo>
                  <a:pt x="359144" y="570738"/>
                </a:lnTo>
                <a:lnTo>
                  <a:pt x="356731" y="579119"/>
                </a:lnTo>
                <a:lnTo>
                  <a:pt x="351905" y="585215"/>
                </a:lnTo>
                <a:lnTo>
                  <a:pt x="337173" y="593216"/>
                </a:lnTo>
                <a:lnTo>
                  <a:pt x="329426" y="594105"/>
                </a:lnTo>
                <a:lnTo>
                  <a:pt x="369173" y="594105"/>
                </a:lnTo>
                <a:lnTo>
                  <a:pt x="372963" y="589587"/>
                </a:lnTo>
                <a:lnTo>
                  <a:pt x="378818" y="577411"/>
                </a:lnTo>
                <a:lnTo>
                  <a:pt x="380909" y="565927"/>
                </a:lnTo>
                <a:lnTo>
                  <a:pt x="379400" y="554128"/>
                </a:lnTo>
                <a:lnTo>
                  <a:pt x="373867" y="541388"/>
                </a:lnTo>
                <a:lnTo>
                  <a:pt x="365179" y="532257"/>
                </a:lnTo>
                <a:lnTo>
                  <a:pt x="361193" y="530225"/>
                </a:lnTo>
                <a:close/>
              </a:path>
              <a:path w="527684" h="838200">
                <a:moveTo>
                  <a:pt x="347206" y="497966"/>
                </a:moveTo>
                <a:lnTo>
                  <a:pt x="220333" y="567943"/>
                </a:lnTo>
                <a:lnTo>
                  <a:pt x="229604" y="584707"/>
                </a:lnTo>
                <a:lnTo>
                  <a:pt x="292723" y="550037"/>
                </a:lnTo>
                <a:lnTo>
                  <a:pt x="301473" y="550037"/>
                </a:lnTo>
                <a:lnTo>
                  <a:pt x="302883" y="545210"/>
                </a:lnTo>
                <a:lnTo>
                  <a:pt x="307709" y="539114"/>
                </a:lnTo>
                <a:lnTo>
                  <a:pt x="322441" y="531113"/>
                </a:lnTo>
                <a:lnTo>
                  <a:pt x="330315" y="530225"/>
                </a:lnTo>
                <a:lnTo>
                  <a:pt x="361193" y="530225"/>
                </a:lnTo>
                <a:lnTo>
                  <a:pt x="353745" y="526426"/>
                </a:lnTo>
                <a:lnTo>
                  <a:pt x="339586" y="523875"/>
                </a:lnTo>
                <a:lnTo>
                  <a:pt x="356350" y="514603"/>
                </a:lnTo>
                <a:lnTo>
                  <a:pt x="347206" y="497966"/>
                </a:lnTo>
                <a:close/>
              </a:path>
              <a:path w="527684" h="838200">
                <a:moveTo>
                  <a:pt x="264213" y="389889"/>
                </a:moveTo>
                <a:lnTo>
                  <a:pt x="240526" y="389889"/>
                </a:lnTo>
                <a:lnTo>
                  <a:pt x="173851" y="477519"/>
                </a:lnTo>
                <a:lnTo>
                  <a:pt x="183757" y="495553"/>
                </a:lnTo>
                <a:lnTo>
                  <a:pt x="264213" y="389889"/>
                </a:lnTo>
                <a:close/>
              </a:path>
              <a:path w="527684" h="838200">
                <a:moveTo>
                  <a:pt x="281039" y="367791"/>
                </a:moveTo>
                <a:lnTo>
                  <a:pt x="120638" y="381000"/>
                </a:lnTo>
                <a:lnTo>
                  <a:pt x="130671" y="399033"/>
                </a:lnTo>
                <a:lnTo>
                  <a:pt x="240526" y="389889"/>
                </a:lnTo>
                <a:lnTo>
                  <a:pt x="264213" y="389889"/>
                </a:lnTo>
                <a:lnTo>
                  <a:pt x="281039" y="367791"/>
                </a:lnTo>
                <a:close/>
              </a:path>
              <a:path w="527684" h="838200">
                <a:moveTo>
                  <a:pt x="151148" y="277621"/>
                </a:moveTo>
                <a:lnTo>
                  <a:pt x="142101" y="277621"/>
                </a:lnTo>
                <a:lnTo>
                  <a:pt x="138291" y="283844"/>
                </a:lnTo>
                <a:lnTo>
                  <a:pt x="136259" y="290702"/>
                </a:lnTo>
                <a:lnTo>
                  <a:pt x="135497" y="305815"/>
                </a:lnTo>
                <a:lnTo>
                  <a:pt x="137148" y="312800"/>
                </a:lnTo>
                <a:lnTo>
                  <a:pt x="142217" y="321822"/>
                </a:lnTo>
                <a:lnTo>
                  <a:pt x="149424" y="329566"/>
                </a:lnTo>
                <a:lnTo>
                  <a:pt x="160454" y="335598"/>
                </a:lnTo>
                <a:lnTo>
                  <a:pt x="176847" y="340110"/>
                </a:lnTo>
                <a:lnTo>
                  <a:pt x="187219" y="339094"/>
                </a:lnTo>
                <a:lnTo>
                  <a:pt x="199337" y="334857"/>
                </a:lnTo>
                <a:lnTo>
                  <a:pt x="214247" y="326681"/>
                </a:lnTo>
                <a:lnTo>
                  <a:pt x="219446" y="320675"/>
                </a:lnTo>
                <a:lnTo>
                  <a:pt x="179312" y="320675"/>
                </a:lnTo>
                <a:lnTo>
                  <a:pt x="171184" y="318134"/>
                </a:lnTo>
                <a:lnTo>
                  <a:pt x="163056" y="315721"/>
                </a:lnTo>
                <a:lnTo>
                  <a:pt x="156960" y="310895"/>
                </a:lnTo>
                <a:lnTo>
                  <a:pt x="153023" y="303656"/>
                </a:lnTo>
                <a:lnTo>
                  <a:pt x="148959" y="296290"/>
                </a:lnTo>
                <a:lnTo>
                  <a:pt x="148070" y="288543"/>
                </a:lnTo>
                <a:lnTo>
                  <a:pt x="150356" y="280288"/>
                </a:lnTo>
                <a:lnTo>
                  <a:pt x="151148" y="277621"/>
                </a:lnTo>
                <a:close/>
              </a:path>
              <a:path w="527684" h="838200">
                <a:moveTo>
                  <a:pt x="210157" y="257175"/>
                </a:moveTo>
                <a:lnTo>
                  <a:pt x="179947" y="257175"/>
                </a:lnTo>
                <a:lnTo>
                  <a:pt x="188202" y="259460"/>
                </a:lnTo>
                <a:lnTo>
                  <a:pt x="196457" y="261874"/>
                </a:lnTo>
                <a:lnTo>
                  <a:pt x="202553" y="266700"/>
                </a:lnTo>
                <a:lnTo>
                  <a:pt x="206617" y="274065"/>
                </a:lnTo>
                <a:lnTo>
                  <a:pt x="210808" y="281558"/>
                </a:lnTo>
                <a:lnTo>
                  <a:pt x="194044" y="316102"/>
                </a:lnTo>
                <a:lnTo>
                  <a:pt x="179312" y="320675"/>
                </a:lnTo>
                <a:lnTo>
                  <a:pt x="219446" y="320675"/>
                </a:lnTo>
                <a:lnTo>
                  <a:pt x="222544" y="317095"/>
                </a:lnTo>
                <a:lnTo>
                  <a:pt x="228258" y="305418"/>
                </a:lnTo>
                <a:lnTo>
                  <a:pt x="230546" y="293605"/>
                </a:lnTo>
                <a:lnTo>
                  <a:pt x="229246" y="281767"/>
                </a:lnTo>
                <a:lnTo>
                  <a:pt x="224073" y="269327"/>
                </a:lnTo>
                <a:lnTo>
                  <a:pt x="215693" y="260165"/>
                </a:lnTo>
                <a:lnTo>
                  <a:pt x="210157" y="257175"/>
                </a:lnTo>
                <a:close/>
              </a:path>
              <a:path w="527684" h="838200">
                <a:moveTo>
                  <a:pt x="196965" y="225297"/>
                </a:moveTo>
                <a:lnTo>
                  <a:pt x="116320" y="269620"/>
                </a:lnTo>
                <a:lnTo>
                  <a:pt x="125718" y="286638"/>
                </a:lnTo>
                <a:lnTo>
                  <a:pt x="142101" y="277621"/>
                </a:lnTo>
                <a:lnTo>
                  <a:pt x="151148" y="277621"/>
                </a:lnTo>
                <a:lnTo>
                  <a:pt x="152769" y="272160"/>
                </a:lnTo>
                <a:lnTo>
                  <a:pt x="157595" y="266064"/>
                </a:lnTo>
                <a:lnTo>
                  <a:pt x="172200" y="257937"/>
                </a:lnTo>
                <a:lnTo>
                  <a:pt x="179947" y="257175"/>
                </a:lnTo>
                <a:lnTo>
                  <a:pt x="210157" y="257175"/>
                </a:lnTo>
                <a:lnTo>
                  <a:pt x="204406" y="254067"/>
                </a:lnTo>
                <a:lnTo>
                  <a:pt x="190234" y="251078"/>
                </a:lnTo>
                <a:lnTo>
                  <a:pt x="206363" y="242188"/>
                </a:lnTo>
                <a:lnTo>
                  <a:pt x="196965" y="225297"/>
                </a:lnTo>
                <a:close/>
              </a:path>
              <a:path w="527684" h="838200">
                <a:moveTo>
                  <a:pt x="172073" y="180085"/>
                </a:moveTo>
                <a:lnTo>
                  <a:pt x="45200" y="249935"/>
                </a:lnTo>
                <a:lnTo>
                  <a:pt x="54471" y="266953"/>
                </a:lnTo>
                <a:lnTo>
                  <a:pt x="181471" y="197103"/>
                </a:lnTo>
                <a:lnTo>
                  <a:pt x="172073" y="180085"/>
                </a:lnTo>
                <a:close/>
              </a:path>
              <a:path w="527684" h="838200">
                <a:moveTo>
                  <a:pt x="140217" y="119633"/>
                </a:moveTo>
                <a:lnTo>
                  <a:pt x="108065" y="119633"/>
                </a:lnTo>
                <a:lnTo>
                  <a:pt x="113526" y="120650"/>
                </a:lnTo>
                <a:lnTo>
                  <a:pt x="118987" y="121792"/>
                </a:lnTo>
                <a:lnTo>
                  <a:pt x="123305" y="125094"/>
                </a:lnTo>
                <a:lnTo>
                  <a:pt x="126677" y="131161"/>
                </a:lnTo>
                <a:lnTo>
                  <a:pt x="129637" y="142467"/>
                </a:lnTo>
                <a:lnTo>
                  <a:pt x="125906" y="152298"/>
                </a:lnTo>
                <a:lnTo>
                  <a:pt x="115431" y="160654"/>
                </a:lnTo>
                <a:lnTo>
                  <a:pt x="69965" y="185674"/>
                </a:lnTo>
                <a:lnTo>
                  <a:pt x="79363" y="202691"/>
                </a:lnTo>
                <a:lnTo>
                  <a:pt x="134233" y="171685"/>
                </a:lnTo>
                <a:lnTo>
                  <a:pt x="142481" y="162415"/>
                </a:lnTo>
                <a:lnTo>
                  <a:pt x="147912" y="149807"/>
                </a:lnTo>
                <a:lnTo>
                  <a:pt x="148239" y="140130"/>
                </a:lnTo>
                <a:lnTo>
                  <a:pt x="144940" y="128531"/>
                </a:lnTo>
                <a:lnTo>
                  <a:pt x="140217" y="119633"/>
                </a:lnTo>
                <a:close/>
              </a:path>
              <a:path w="527684" h="838200">
                <a:moveTo>
                  <a:pt x="113137" y="100906"/>
                </a:moveTo>
                <a:lnTo>
                  <a:pt x="101040" y="101426"/>
                </a:lnTo>
                <a:lnTo>
                  <a:pt x="89015" y="106044"/>
                </a:lnTo>
                <a:lnTo>
                  <a:pt x="40755" y="132587"/>
                </a:lnTo>
                <a:lnTo>
                  <a:pt x="50026" y="149478"/>
                </a:lnTo>
                <a:lnTo>
                  <a:pt x="95492" y="124459"/>
                </a:lnTo>
                <a:lnTo>
                  <a:pt x="101969" y="120776"/>
                </a:lnTo>
                <a:lnTo>
                  <a:pt x="108065" y="119633"/>
                </a:lnTo>
                <a:lnTo>
                  <a:pt x="140217" y="119633"/>
                </a:lnTo>
                <a:lnTo>
                  <a:pt x="137048" y="113665"/>
                </a:lnTo>
                <a:lnTo>
                  <a:pt x="127390" y="106269"/>
                </a:lnTo>
                <a:lnTo>
                  <a:pt x="113137" y="100906"/>
                </a:lnTo>
                <a:close/>
              </a:path>
              <a:path w="527684" h="838200">
                <a:moveTo>
                  <a:pt x="28436" y="7112"/>
                </a:moveTo>
                <a:lnTo>
                  <a:pt x="1116" y="41484"/>
                </a:lnTo>
                <a:lnTo>
                  <a:pt x="0" y="53052"/>
                </a:lnTo>
                <a:lnTo>
                  <a:pt x="2087" y="64970"/>
                </a:lnTo>
                <a:lnTo>
                  <a:pt x="40267" y="98661"/>
                </a:lnTo>
                <a:lnTo>
                  <a:pt x="51375" y="99089"/>
                </a:lnTo>
                <a:lnTo>
                  <a:pt x="63235" y="96338"/>
                </a:lnTo>
                <a:lnTo>
                  <a:pt x="76644" y="89948"/>
                </a:lnTo>
                <a:lnTo>
                  <a:pt x="84963" y="82149"/>
                </a:lnTo>
                <a:lnTo>
                  <a:pt x="85209" y="81747"/>
                </a:lnTo>
                <a:lnTo>
                  <a:pt x="46417" y="81747"/>
                </a:lnTo>
                <a:lnTo>
                  <a:pt x="35964" y="78891"/>
                </a:lnTo>
                <a:lnTo>
                  <a:pt x="26639" y="70720"/>
                </a:lnTo>
                <a:lnTo>
                  <a:pt x="17957" y="55815"/>
                </a:lnTo>
                <a:lnTo>
                  <a:pt x="18791" y="44253"/>
                </a:lnTo>
                <a:lnTo>
                  <a:pt x="24626" y="32384"/>
                </a:lnTo>
                <a:lnTo>
                  <a:pt x="42378" y="32384"/>
                </a:lnTo>
                <a:lnTo>
                  <a:pt x="28436" y="7112"/>
                </a:lnTo>
                <a:close/>
              </a:path>
              <a:path w="527684" h="838200">
                <a:moveTo>
                  <a:pt x="42378" y="32384"/>
                </a:moveTo>
                <a:lnTo>
                  <a:pt x="24626" y="32384"/>
                </a:lnTo>
                <a:lnTo>
                  <a:pt x="51804" y="81660"/>
                </a:lnTo>
                <a:lnTo>
                  <a:pt x="46417" y="81747"/>
                </a:lnTo>
                <a:lnTo>
                  <a:pt x="85209" y="81747"/>
                </a:lnTo>
                <a:lnTo>
                  <a:pt x="88759" y="75945"/>
                </a:lnTo>
                <a:lnTo>
                  <a:pt x="66409" y="75945"/>
                </a:lnTo>
                <a:lnTo>
                  <a:pt x="42378" y="32384"/>
                </a:lnTo>
                <a:close/>
              </a:path>
              <a:path w="527684" h="838200">
                <a:moveTo>
                  <a:pt x="52185" y="0"/>
                </a:moveTo>
                <a:lnTo>
                  <a:pt x="55492" y="19099"/>
                </a:lnTo>
                <a:lnTo>
                  <a:pt x="66855" y="25252"/>
                </a:lnTo>
                <a:lnTo>
                  <a:pt x="75045" y="35178"/>
                </a:lnTo>
                <a:lnTo>
                  <a:pt x="78474" y="41528"/>
                </a:lnTo>
                <a:lnTo>
                  <a:pt x="79744" y="48387"/>
                </a:lnTo>
                <a:lnTo>
                  <a:pt x="77966" y="63118"/>
                </a:lnTo>
                <a:lnTo>
                  <a:pt x="73775" y="69850"/>
                </a:lnTo>
                <a:lnTo>
                  <a:pt x="66409" y="75945"/>
                </a:lnTo>
                <a:lnTo>
                  <a:pt x="88759" y="75945"/>
                </a:lnTo>
                <a:lnTo>
                  <a:pt x="91629" y="71256"/>
                </a:lnTo>
                <a:lnTo>
                  <a:pt x="96857" y="56173"/>
                </a:lnTo>
                <a:lnTo>
                  <a:pt x="96409" y="45623"/>
                </a:lnTo>
                <a:lnTo>
                  <a:pt x="92751" y="33520"/>
                </a:lnTo>
                <a:lnTo>
                  <a:pt x="85267" y="18959"/>
                </a:lnTo>
                <a:lnTo>
                  <a:pt x="76059" y="9841"/>
                </a:lnTo>
                <a:lnTo>
                  <a:pt x="65027" y="3526"/>
                </a:lnTo>
                <a:lnTo>
                  <a:pt x="52185" y="0"/>
                </a:lnTo>
                <a:close/>
              </a:path>
            </a:pathLst>
          </a:custGeom>
          <a:solidFill>
            <a:srgbClr val="7A3C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3695827" y="5280152"/>
            <a:ext cx="1788160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7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800" spc="-120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spc="-4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13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800" spc="-114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8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800" spc="140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r>
              <a:rPr sz="1800" spc="-2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800" spc="9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800" spc="-100" dirty="0">
                <a:solidFill>
                  <a:srgbClr val="7A3C17"/>
                </a:solidFill>
                <a:latin typeface="Calibri"/>
                <a:cs typeface="Calibri"/>
              </a:rPr>
              <a:t> </a:t>
            </a:r>
            <a:r>
              <a:rPr sz="1800" spc="-130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800" spc="-1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r>
              <a:rPr sz="1800" spc="-5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800" spc="-160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800" spc="-3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800" spc="-6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800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800" spc="10" dirty="0">
                <a:solidFill>
                  <a:srgbClr val="7A3C17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932302" y="5544703"/>
            <a:ext cx="64516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F</a:t>
            </a:r>
            <a:r>
              <a:rPr sz="1400" spc="-2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spc="95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spc="-55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400" spc="-15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10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3745387" y="5544703"/>
            <a:ext cx="5232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25" dirty="0">
                <a:solidFill>
                  <a:srgbClr val="7A3C17"/>
                </a:solidFill>
                <a:latin typeface="Calibri"/>
                <a:cs typeface="Calibri"/>
              </a:rPr>
              <a:t>H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u</a:t>
            </a:r>
            <a:r>
              <a:rPr sz="1400" spc="-19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400" spc="10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423136" y="5544703"/>
            <a:ext cx="840740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spc="10" dirty="0">
                <a:solidFill>
                  <a:srgbClr val="7A3C17"/>
                </a:solidFill>
                <a:latin typeface="Calibri"/>
                <a:cs typeface="Calibri"/>
              </a:rPr>
              <a:t>f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-5" dirty="0">
                <a:solidFill>
                  <a:srgbClr val="7A3C17"/>
                </a:solidFill>
                <a:latin typeface="Calibri"/>
                <a:cs typeface="Calibri"/>
              </a:rPr>
              <a:t>r</a:t>
            </a:r>
            <a:r>
              <a:rPr sz="1400" spc="-190" dirty="0">
                <a:solidFill>
                  <a:srgbClr val="7A3C17"/>
                </a:solidFill>
                <a:latin typeface="Calibri"/>
                <a:cs typeface="Calibri"/>
              </a:rPr>
              <a:t>m</a:t>
            </a:r>
            <a:r>
              <a:rPr sz="1400" spc="100" dirty="0">
                <a:solidFill>
                  <a:srgbClr val="7A3C17"/>
                </a:solidFill>
                <a:latin typeface="Calibri"/>
                <a:cs typeface="Calibri"/>
              </a:rPr>
              <a:t>a</a:t>
            </a:r>
            <a:r>
              <a:rPr sz="1400" spc="-95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400" spc="-10" dirty="0">
                <a:solidFill>
                  <a:srgbClr val="7A3C17"/>
                </a:solidFill>
                <a:latin typeface="Calibri"/>
                <a:cs typeface="Calibri"/>
              </a:rPr>
              <a:t>i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5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5413815" y="5544703"/>
            <a:ext cx="814069" cy="203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185" dirty="0">
                <a:solidFill>
                  <a:srgbClr val="7A3C17"/>
                </a:solidFill>
                <a:latin typeface="Calibri"/>
                <a:cs typeface="Calibri"/>
              </a:rPr>
              <a:t>T</a:t>
            </a:r>
            <a:r>
              <a:rPr sz="1400" spc="5" dirty="0">
                <a:solidFill>
                  <a:srgbClr val="7A3C17"/>
                </a:solidFill>
                <a:latin typeface="Calibri"/>
                <a:cs typeface="Calibri"/>
              </a:rPr>
              <a:t>e</a:t>
            </a:r>
            <a:r>
              <a:rPr sz="1400" dirty="0">
                <a:solidFill>
                  <a:srgbClr val="7A3C17"/>
                </a:solidFill>
                <a:latin typeface="Calibri"/>
                <a:cs typeface="Calibri"/>
              </a:rPr>
              <a:t>c</a:t>
            </a:r>
            <a:r>
              <a:rPr sz="1400" spc="-125" dirty="0">
                <a:solidFill>
                  <a:srgbClr val="7A3C17"/>
                </a:solidFill>
                <a:latin typeface="Calibri"/>
                <a:cs typeface="Calibri"/>
              </a:rPr>
              <a:t>h</a:t>
            </a:r>
            <a:r>
              <a:rPr sz="1400" spc="-130" dirty="0">
                <a:solidFill>
                  <a:srgbClr val="7A3C17"/>
                </a:solidFill>
                <a:latin typeface="Calibri"/>
                <a:cs typeface="Calibri"/>
              </a:rPr>
              <a:t>n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-15" dirty="0">
                <a:solidFill>
                  <a:srgbClr val="7A3C17"/>
                </a:solidFill>
                <a:latin typeface="Calibri"/>
                <a:cs typeface="Calibri"/>
              </a:rPr>
              <a:t>l</a:t>
            </a:r>
            <a:r>
              <a:rPr sz="1400" spc="-35" dirty="0">
                <a:solidFill>
                  <a:srgbClr val="7A3C17"/>
                </a:solidFill>
                <a:latin typeface="Calibri"/>
                <a:cs typeface="Calibri"/>
              </a:rPr>
              <a:t>o</a:t>
            </a:r>
            <a:r>
              <a:rPr sz="1400" spc="95" dirty="0">
                <a:solidFill>
                  <a:srgbClr val="7A3C17"/>
                </a:solidFill>
                <a:latin typeface="Calibri"/>
                <a:cs typeface="Calibri"/>
              </a:rPr>
              <a:t>g</a:t>
            </a:r>
            <a:r>
              <a:rPr sz="1400" spc="65" dirty="0">
                <a:solidFill>
                  <a:srgbClr val="7A3C17"/>
                </a:solidFill>
                <a:latin typeface="Calibri"/>
                <a:cs typeface="Calibri"/>
              </a:rPr>
              <a:t>y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2689" y="318855"/>
            <a:ext cx="5998845" cy="8553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2195830" algn="l"/>
              </a:tabLst>
            </a:pP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7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R="48260" algn="ctr">
              <a:lnSpc>
                <a:spcPct val="100000"/>
              </a:lnSpc>
            </a:pP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2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5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b="1" u="heavy" spc="-12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15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1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li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-90" dirty="0">
                <a:solidFill>
                  <a:srgbClr val="775F54"/>
                </a:solidFill>
                <a:latin typeface="Calibri"/>
                <a:cs typeface="Calibri"/>
              </a:rPr>
              <a:t>y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2205" y="3375478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2205" y="401555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2205" y="5204533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2221" y="584451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103" y="0"/>
                </a:moveTo>
                <a:lnTo>
                  <a:pt x="20531" y="0"/>
                </a:lnTo>
                <a:lnTo>
                  <a:pt x="13880" y="2757"/>
                </a:lnTo>
                <a:lnTo>
                  <a:pt x="2776" y="13784"/>
                </a:lnTo>
                <a:lnTo>
                  <a:pt x="0" y="20453"/>
                </a:lnTo>
                <a:lnTo>
                  <a:pt x="0" y="36102"/>
                </a:lnTo>
                <a:lnTo>
                  <a:pt x="2776" y="42790"/>
                </a:lnTo>
                <a:lnTo>
                  <a:pt x="13880" y="53892"/>
                </a:lnTo>
                <a:lnTo>
                  <a:pt x="20531" y="56668"/>
                </a:lnTo>
                <a:lnTo>
                  <a:pt x="36103" y="56668"/>
                </a:lnTo>
                <a:lnTo>
                  <a:pt x="42790" y="53892"/>
                </a:lnTo>
                <a:lnTo>
                  <a:pt x="53892" y="42790"/>
                </a:lnTo>
                <a:lnTo>
                  <a:pt x="56668" y="36102"/>
                </a:lnTo>
                <a:lnTo>
                  <a:pt x="56668" y="20453"/>
                </a:lnTo>
                <a:lnTo>
                  <a:pt x="53892" y="13784"/>
                </a:lnTo>
                <a:lnTo>
                  <a:pt x="42790" y="2757"/>
                </a:lnTo>
                <a:lnTo>
                  <a:pt x="361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22250" y="1593850"/>
          <a:ext cx="8686800" cy="472947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i="1" spc="-114" dirty="0">
                          <a:latin typeface="Times New Roman"/>
                          <a:cs typeface="Times New Roman"/>
                        </a:rPr>
                        <a:t>S</a:t>
                      </a:r>
                      <a:r>
                        <a:rPr sz="1800" b="1" i="1" spc="11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spc="-110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800" b="1" i="1" spc="20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800" b="1" i="1" spc="-16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b="1" i="1" spc="50" dirty="0">
                          <a:latin typeface="Times New Roman"/>
                          <a:cs typeface="Times New Roman"/>
                        </a:rPr>
                        <a:t>c</a:t>
                      </a:r>
                      <a:r>
                        <a:rPr sz="1800" b="1" i="1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spc="11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i="1" spc="-280" dirty="0">
                          <a:latin typeface="Times New Roman"/>
                          <a:cs typeface="Times New Roman"/>
                        </a:rPr>
                        <a:t>D</a:t>
                      </a:r>
                      <a:r>
                        <a:rPr sz="1800" b="1" i="1" spc="11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spc="-120" dirty="0">
                          <a:latin typeface="Times New Roman"/>
                          <a:cs typeface="Times New Roman"/>
                        </a:rPr>
                        <a:t>l</a:t>
                      </a:r>
                      <a:r>
                        <a:rPr sz="1800" b="1" i="1" spc="-160" dirty="0">
                          <a:latin typeface="Times New Roman"/>
                          <a:cs typeface="Times New Roman"/>
                        </a:rPr>
                        <a:t>i</a:t>
                      </a:r>
                      <a:r>
                        <a:rPr sz="1800" b="1" i="1" spc="-95" dirty="0">
                          <a:latin typeface="Times New Roman"/>
                          <a:cs typeface="Times New Roman"/>
                        </a:rPr>
                        <a:t>v</a:t>
                      </a:r>
                      <a:r>
                        <a:rPr sz="1800" b="1" i="1" spc="110" dirty="0">
                          <a:latin typeface="Times New Roman"/>
                          <a:cs typeface="Times New Roman"/>
                        </a:rPr>
                        <a:t>e</a:t>
                      </a:r>
                      <a:r>
                        <a:rPr sz="1800" b="1" i="1" spc="-105" dirty="0"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sz="1800" b="1" i="1" dirty="0">
                          <a:latin typeface="Times New Roman"/>
                          <a:cs typeface="Times New Roman"/>
                        </a:rPr>
                        <a:t>y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700" spc="-19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7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9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spc="-5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5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2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7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9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-9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7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,</a:t>
                      </a:r>
                      <a:endParaRPr sz="1700">
                        <a:latin typeface="Calibri"/>
                        <a:cs typeface="Calibri"/>
                      </a:endParaRPr>
                    </a:p>
                    <a:p>
                      <a:pPr marL="201295">
                        <a:lnSpc>
                          <a:spcPct val="100000"/>
                        </a:lnSpc>
                      </a:pPr>
                      <a:r>
                        <a:rPr sz="17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700" spc="-5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f,</a:t>
                      </a:r>
                      <a:r>
                        <a:rPr sz="17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6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7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700" spc="-1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6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5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5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i="1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i="1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1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i="1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7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EC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125730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 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3E1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84455" marR="557530" indent="142875">
                        <a:lnSpc>
                          <a:spcPct val="100000"/>
                        </a:lnSpc>
                      </a:pPr>
                      <a:r>
                        <a:rPr sz="1800" spc="-22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2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05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 </a:t>
                      </a:r>
                      <a:r>
                        <a:rPr sz="1800" spc="-1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108585" indent="-116205">
                        <a:lnSpc>
                          <a:spcPct val="100000"/>
                        </a:lnSpc>
                      </a:pP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4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ab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;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05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88720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2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2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445770" indent="-116205">
                        <a:lnSpc>
                          <a:spcPct val="100000"/>
                        </a:lnSpc>
                      </a:pPr>
                      <a:r>
                        <a:rPr sz="1800" spc="-1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ab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z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4455" marR="709295" indent="142875">
                        <a:lnSpc>
                          <a:spcPct val="100000"/>
                        </a:lnSpc>
                      </a:pPr>
                      <a:r>
                        <a:rPr sz="1800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12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80010" indent="-116205">
                        <a:lnSpc>
                          <a:spcPct val="100000"/>
                        </a:lnSpc>
                      </a:pPr>
                      <a:r>
                        <a:rPr sz="1700" spc="-3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5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17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7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7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700" spc="-5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5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8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7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5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700" spc="-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0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-5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-9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7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7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9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7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spc="-15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7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1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700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9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spc="-5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700" spc="-2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700" spc="-114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spc="5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7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7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700" spc="-15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7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700" dirty="0">
                          <a:latin typeface="Calibri"/>
                          <a:cs typeface="Calibri"/>
                        </a:rPr>
                        <a:t>s</a:t>
                      </a:r>
                      <a:endParaRPr sz="17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1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9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9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ab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2689" y="318855"/>
            <a:ext cx="5998845" cy="8553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2195830" algn="l"/>
              </a:tabLst>
            </a:pP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7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R="48260" algn="ctr">
              <a:lnSpc>
                <a:spcPct val="100000"/>
              </a:lnSpc>
            </a:pP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2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5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b="1" u="heavy" spc="-12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15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1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li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-90" dirty="0">
                <a:solidFill>
                  <a:srgbClr val="775F54"/>
                </a:solidFill>
                <a:latin typeface="Calibri"/>
                <a:cs typeface="Calibri"/>
              </a:rPr>
              <a:t>y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2221" y="2125019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103" y="0"/>
                </a:moveTo>
                <a:lnTo>
                  <a:pt x="20531" y="0"/>
                </a:lnTo>
                <a:lnTo>
                  <a:pt x="13880" y="2757"/>
                </a:lnTo>
                <a:lnTo>
                  <a:pt x="2776" y="13784"/>
                </a:lnTo>
                <a:lnTo>
                  <a:pt x="0" y="20453"/>
                </a:lnTo>
                <a:lnTo>
                  <a:pt x="0" y="36102"/>
                </a:lnTo>
                <a:lnTo>
                  <a:pt x="2776" y="42790"/>
                </a:lnTo>
                <a:lnTo>
                  <a:pt x="13880" y="53892"/>
                </a:lnTo>
                <a:lnTo>
                  <a:pt x="20531" y="56668"/>
                </a:lnTo>
                <a:lnTo>
                  <a:pt x="36103" y="56668"/>
                </a:lnTo>
                <a:lnTo>
                  <a:pt x="42790" y="53892"/>
                </a:lnTo>
                <a:lnTo>
                  <a:pt x="53892" y="42790"/>
                </a:lnTo>
                <a:lnTo>
                  <a:pt x="56668" y="36102"/>
                </a:lnTo>
                <a:lnTo>
                  <a:pt x="56668" y="20453"/>
                </a:lnTo>
                <a:lnTo>
                  <a:pt x="53892" y="13784"/>
                </a:lnTo>
                <a:lnTo>
                  <a:pt x="42790" y="2757"/>
                </a:lnTo>
                <a:lnTo>
                  <a:pt x="361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2205" y="3039945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2221" y="4594534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103" y="0"/>
                </a:moveTo>
                <a:lnTo>
                  <a:pt x="20531" y="0"/>
                </a:lnTo>
                <a:lnTo>
                  <a:pt x="13880" y="2757"/>
                </a:lnTo>
                <a:lnTo>
                  <a:pt x="2776" y="13784"/>
                </a:lnTo>
                <a:lnTo>
                  <a:pt x="0" y="20453"/>
                </a:lnTo>
                <a:lnTo>
                  <a:pt x="0" y="36102"/>
                </a:lnTo>
                <a:lnTo>
                  <a:pt x="2776" y="42790"/>
                </a:lnTo>
                <a:lnTo>
                  <a:pt x="13880" y="53892"/>
                </a:lnTo>
                <a:lnTo>
                  <a:pt x="20531" y="56668"/>
                </a:lnTo>
                <a:lnTo>
                  <a:pt x="36103" y="56668"/>
                </a:lnTo>
                <a:lnTo>
                  <a:pt x="42790" y="53892"/>
                </a:lnTo>
                <a:lnTo>
                  <a:pt x="53892" y="42790"/>
                </a:lnTo>
                <a:lnTo>
                  <a:pt x="56668" y="36102"/>
                </a:lnTo>
                <a:lnTo>
                  <a:pt x="56668" y="20453"/>
                </a:lnTo>
                <a:lnTo>
                  <a:pt x="53892" y="13784"/>
                </a:lnTo>
                <a:lnTo>
                  <a:pt x="42790" y="2757"/>
                </a:lnTo>
                <a:lnTo>
                  <a:pt x="3610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32205" y="5509383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22250" y="1593850"/>
          <a:ext cx="8686800" cy="466851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1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7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711200" indent="-116205" algn="just">
                        <a:lnSpc>
                          <a:spcPct val="100000"/>
                        </a:lnSpc>
                      </a:pPr>
                      <a:r>
                        <a:rPr sz="1800" spc="-17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198755" indent="-116205" algn="just">
                        <a:lnSpc>
                          <a:spcPct val="100000"/>
                        </a:lnSpc>
                      </a:pPr>
                      <a:r>
                        <a:rPr sz="1800" spc="-20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4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ff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;</a:t>
                      </a:r>
                      <a:r>
                        <a:rPr sz="18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ad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E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i="1" spc="-9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i="1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7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i="1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i="1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i="1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7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514350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7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20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529590">
                        <a:lnSpc>
                          <a:spcPct val="100000"/>
                        </a:lnSpc>
                      </a:pPr>
                      <a:r>
                        <a:rPr sz="1800" spc="-160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542290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205740">
                        <a:lnSpc>
                          <a:spcPct val="100000"/>
                        </a:lnSpc>
                      </a:pPr>
                      <a:r>
                        <a:rPr sz="1800" spc="-1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22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605790">
                        <a:lnSpc>
                          <a:spcPct val="100000"/>
                        </a:lnSpc>
                      </a:pPr>
                      <a:r>
                        <a:rPr sz="1800" spc="-12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144780" indent="-116205">
                        <a:lnSpc>
                          <a:spcPct val="100000"/>
                        </a:lnSpc>
                      </a:pPr>
                      <a:r>
                        <a:rPr sz="1800" spc="-1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;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w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;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4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7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02689" y="318855"/>
            <a:ext cx="5998845" cy="8553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  <a:tabLst>
                <a:tab pos="2195830" algn="l"/>
              </a:tabLst>
            </a:pPr>
            <a:r>
              <a:rPr sz="3000" spc="-4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18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6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-3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f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	</a:t>
            </a:r>
            <a:r>
              <a:rPr sz="3000" spc="-9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l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u</a:t>
            </a:r>
            <a:r>
              <a:rPr sz="3000" spc="6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7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h</a:t>
            </a:r>
            <a:r>
              <a:rPr sz="3000" spc="215" dirty="0">
                <a:solidFill>
                  <a:srgbClr val="775F54"/>
                </a:solidFill>
                <a:latin typeface="Calibri"/>
                <a:cs typeface="Calibri"/>
              </a:rPr>
              <a:t>a</a:t>
            </a:r>
            <a:r>
              <a:rPr sz="3000" spc="-35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spc="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2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spc="21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400" dirty="0">
                <a:solidFill>
                  <a:srgbClr val="775F54"/>
                </a:solidFill>
                <a:latin typeface="Calibri"/>
                <a:cs typeface="Calibri"/>
              </a:rPr>
              <a:t>m</a:t>
            </a:r>
            <a:r>
              <a:rPr sz="3000" spc="80" dirty="0">
                <a:solidFill>
                  <a:srgbClr val="775F54"/>
                </a:solidFill>
                <a:latin typeface="Calibri"/>
                <a:cs typeface="Calibri"/>
              </a:rPr>
              <a:t>p</a:t>
            </a:r>
            <a:r>
              <a:rPr sz="3000" spc="-85" dirty="0">
                <a:solidFill>
                  <a:srgbClr val="775F54"/>
                </a:solidFill>
                <a:latin typeface="Calibri"/>
                <a:cs typeface="Calibri"/>
              </a:rPr>
              <a:t>o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spc="-265" dirty="0">
                <a:solidFill>
                  <a:srgbClr val="775F54"/>
                </a:solidFill>
                <a:latin typeface="Calibri"/>
                <a:cs typeface="Calibri"/>
              </a:rPr>
              <a:t>n</a:t>
            </a:r>
            <a:r>
              <a:rPr sz="3000" spc="-195" dirty="0">
                <a:solidFill>
                  <a:srgbClr val="775F54"/>
                </a:solidFill>
                <a:latin typeface="Calibri"/>
                <a:cs typeface="Calibri"/>
              </a:rPr>
              <a:t>t</a:t>
            </a:r>
            <a:r>
              <a:rPr sz="3000" spc="20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endParaRPr sz="3000">
              <a:latin typeface="Calibri"/>
              <a:cs typeface="Calibri"/>
            </a:endParaRPr>
          </a:p>
          <a:p>
            <a:pPr marR="48260" algn="ctr">
              <a:lnSpc>
                <a:spcPct val="100000"/>
              </a:lnSpc>
            </a:pPr>
            <a:r>
              <a:rPr sz="3000" b="1" u="heavy" spc="5" dirty="0">
                <a:solidFill>
                  <a:srgbClr val="775F54"/>
                </a:solidFill>
                <a:latin typeface="Calibri"/>
                <a:cs typeface="Calibri"/>
              </a:rPr>
              <a:t>S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2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i</a:t>
            </a:r>
            <a:r>
              <a:rPr sz="3000" b="1" u="heavy" spc="-50" dirty="0">
                <a:solidFill>
                  <a:srgbClr val="775F54"/>
                </a:solidFill>
                <a:latin typeface="Calibri"/>
                <a:cs typeface="Calibri"/>
              </a:rPr>
              <a:t>c</a:t>
            </a:r>
            <a:r>
              <a:rPr sz="3000" b="1" u="heavy" spc="-120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155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10" dirty="0">
                <a:solidFill>
                  <a:srgbClr val="775F54"/>
                </a:solidFill>
                <a:latin typeface="Calibri"/>
                <a:cs typeface="Calibri"/>
              </a:rPr>
              <a:t>D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40" dirty="0">
                <a:solidFill>
                  <a:srgbClr val="775F54"/>
                </a:solidFill>
                <a:latin typeface="Calibri"/>
                <a:cs typeface="Calibri"/>
              </a:rPr>
              <a:t>li</a:t>
            </a:r>
            <a:r>
              <a:rPr sz="3000" b="1" u="heavy" spc="-85" dirty="0">
                <a:solidFill>
                  <a:srgbClr val="775F54"/>
                </a:solidFill>
                <a:latin typeface="Calibri"/>
                <a:cs typeface="Calibri"/>
              </a:rPr>
              <a:t>v</a:t>
            </a:r>
            <a:r>
              <a:rPr sz="3000" b="1" u="heavy" spc="-440" dirty="0">
                <a:solidFill>
                  <a:srgbClr val="775F54"/>
                </a:solidFill>
                <a:latin typeface="Calibri"/>
                <a:cs typeface="Calibri"/>
              </a:rPr>
              <a:t> </a:t>
            </a:r>
            <a:r>
              <a:rPr sz="3000" b="1" u="heavy" spc="-75" dirty="0">
                <a:solidFill>
                  <a:srgbClr val="775F54"/>
                </a:solidFill>
                <a:latin typeface="Calibri"/>
                <a:cs typeface="Calibri"/>
              </a:rPr>
              <a:t>e</a:t>
            </a:r>
            <a:r>
              <a:rPr sz="3000" b="1" u="heavy" spc="-70" dirty="0">
                <a:solidFill>
                  <a:srgbClr val="775F54"/>
                </a:solidFill>
                <a:latin typeface="Calibri"/>
                <a:cs typeface="Calibri"/>
              </a:rPr>
              <a:t>r</a:t>
            </a:r>
            <a:r>
              <a:rPr sz="3000" b="1" u="heavy" spc="-90" dirty="0">
                <a:solidFill>
                  <a:srgbClr val="775F54"/>
                </a:solidFill>
                <a:latin typeface="Calibri"/>
                <a:cs typeface="Calibri"/>
              </a:rPr>
              <a:t>y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32205" y="2989271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32205" y="4452692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2205" y="5092772"/>
            <a:ext cx="57150" cy="57150"/>
          </a:xfrm>
          <a:custGeom>
            <a:avLst/>
            <a:gdLst/>
            <a:ahLst/>
            <a:cxnLst/>
            <a:rect l="l" t="t" r="r" b="b"/>
            <a:pathLst>
              <a:path w="57150" h="57150">
                <a:moveTo>
                  <a:pt x="36055" y="0"/>
                </a:moveTo>
                <a:lnTo>
                  <a:pt x="20503" y="0"/>
                </a:lnTo>
                <a:lnTo>
                  <a:pt x="13861" y="2753"/>
                </a:lnTo>
                <a:lnTo>
                  <a:pt x="2772" y="13766"/>
                </a:lnTo>
                <a:lnTo>
                  <a:pt x="0" y="20426"/>
                </a:lnTo>
                <a:lnTo>
                  <a:pt x="0" y="36054"/>
                </a:lnTo>
                <a:lnTo>
                  <a:pt x="2772" y="42733"/>
                </a:lnTo>
                <a:lnTo>
                  <a:pt x="13861" y="53820"/>
                </a:lnTo>
                <a:lnTo>
                  <a:pt x="20503" y="56592"/>
                </a:lnTo>
                <a:lnTo>
                  <a:pt x="36055" y="56592"/>
                </a:lnTo>
                <a:lnTo>
                  <a:pt x="42733" y="53820"/>
                </a:lnTo>
                <a:lnTo>
                  <a:pt x="53820" y="42733"/>
                </a:lnTo>
                <a:lnTo>
                  <a:pt x="56592" y="36054"/>
                </a:lnTo>
                <a:lnTo>
                  <a:pt x="56592" y="20426"/>
                </a:lnTo>
                <a:lnTo>
                  <a:pt x="53820" y="13766"/>
                </a:lnTo>
                <a:lnTo>
                  <a:pt x="42733" y="2753"/>
                </a:lnTo>
                <a:lnTo>
                  <a:pt x="3605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222250" y="1817370"/>
          <a:ext cx="8686800" cy="45770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1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72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b="1" spc="9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V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l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u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h</a:t>
                      </a:r>
                      <a:r>
                        <a:rPr sz="1800" b="1" spc="8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1800" b="1" spc="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5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</a:t>
                      </a:r>
                      <a:r>
                        <a:rPr sz="1800" b="1" spc="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6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spc="3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b="1" spc="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D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</a:t>
                      </a:r>
                      <a:r>
                        <a:rPr sz="1800" b="1" spc="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c</a:t>
                      </a:r>
                      <a:r>
                        <a:rPr sz="1800" b="1" spc="-7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r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p</a:t>
                      </a:r>
                      <a:r>
                        <a:rPr sz="1800" b="1" spc="-16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t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i</a:t>
                      </a:r>
                      <a:r>
                        <a:rPr sz="1800" b="1" spc="4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o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93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79">
                <a:tc>
                  <a:txBody>
                    <a:bodyPr/>
                    <a:lstStyle/>
                    <a:p>
                      <a:pPr marL="84455">
                        <a:lnSpc>
                          <a:spcPct val="100000"/>
                        </a:lnSpc>
                      </a:pPr>
                      <a:r>
                        <a:rPr sz="1800" i="1" spc="-17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1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-8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i="1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1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i="1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i="1" spc="-17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i="1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i="1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i="1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i="1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i="1" spc="-15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i="1" dirty="0">
                          <a:latin typeface="Calibri"/>
                          <a:cs typeface="Calibri"/>
                        </a:rPr>
                        <a:t>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tc>
                  <a:txBody>
                    <a:bodyPr/>
                    <a:lstStyle/>
                    <a:p>
                      <a:pPr marL="85725" marR="688975">
                        <a:lnSpc>
                          <a:spcPct val="100000"/>
                        </a:lnSpc>
                      </a:pPr>
                      <a:r>
                        <a:rPr sz="1800" spc="-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CE4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63040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8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p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529590" marR="1024255">
                        <a:lnSpc>
                          <a:spcPct val="100000"/>
                        </a:lnSpc>
                      </a:pPr>
                      <a:r>
                        <a:rPr sz="1800" spc="-20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 </a:t>
                      </a:r>
                      <a:r>
                        <a:rPr sz="1800" spc="-220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354330" indent="-116205">
                        <a:lnSpc>
                          <a:spcPct val="100000"/>
                        </a:lnSpc>
                      </a:pPr>
                      <a:r>
                        <a:rPr sz="1800" spc="-13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ad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6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pp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14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17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ss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>
                        <a:lnSpc>
                          <a:spcPct val="100000"/>
                        </a:lnSpc>
                      </a:pP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1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q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227965">
                        <a:lnSpc>
                          <a:spcPct val="100000"/>
                        </a:lnSpc>
                      </a:pPr>
                      <a:r>
                        <a:rPr sz="1800" spc="-12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tc>
                  <a:txBody>
                    <a:bodyPr/>
                    <a:lstStyle/>
                    <a:p>
                      <a:pPr marL="201295" marR="374015" indent="-116205">
                        <a:lnSpc>
                          <a:spcPct val="100000"/>
                        </a:lnSpc>
                      </a:pPr>
                      <a:r>
                        <a:rPr sz="1800" spc="-4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b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0AE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63039">
                <a:tc>
                  <a:txBody>
                    <a:bodyPr/>
                    <a:lstStyle/>
                    <a:p>
                      <a:pPr marL="466090" indent="-238125">
                        <a:lnSpc>
                          <a:spcPct val="100000"/>
                        </a:lnSpc>
                      </a:pPr>
                      <a:r>
                        <a:rPr sz="1800" spc="-8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4"/>
                        </a:spcBef>
                      </a:pPr>
                      <a:endParaRPr sz="1850">
                        <a:latin typeface="Times New Roman"/>
                        <a:cs typeface="Times New Roman"/>
                      </a:endParaRPr>
                    </a:p>
                    <a:p>
                      <a:pPr marL="466090" marR="1089025">
                        <a:lnSpc>
                          <a:spcPct val="100000"/>
                        </a:lnSpc>
                      </a:pPr>
                      <a:r>
                        <a:rPr sz="1800" spc="-204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 </a:t>
                      </a:r>
                      <a:r>
                        <a:rPr sz="1800" spc="-22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9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tc>
                  <a:txBody>
                    <a:bodyPr/>
                    <a:lstStyle/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8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pa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/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y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>
                        <a:lnSpc>
                          <a:spcPct val="100000"/>
                        </a:lnSpc>
                      </a:pP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5725">
                        <a:lnSpc>
                          <a:spcPct val="100000"/>
                        </a:lnSpc>
                      </a:pPr>
                      <a:r>
                        <a:rPr sz="1800" spc="-12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-13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201295" marR="279400" indent="-11620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P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v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3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ll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40" dirty="0">
                          <a:latin typeface="Calibri"/>
                          <a:cs typeface="Calibri"/>
                        </a:rPr>
                        <a:t>w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-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l</a:t>
                      </a:r>
                      <a:r>
                        <a:rPr sz="180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2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 </a:t>
                      </a:r>
                      <a:r>
                        <a:rPr sz="1800" spc="105" dirty="0">
                          <a:latin typeface="Calibri"/>
                          <a:cs typeface="Calibri"/>
                        </a:rPr>
                        <a:t>f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h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30" dirty="0">
                          <a:latin typeface="Calibri"/>
                          <a:cs typeface="Calibri"/>
                        </a:rPr>
                        <a:t>(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x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d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)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5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110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,</a:t>
                      </a:r>
                      <a:r>
                        <a:rPr sz="1800" spc="-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12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60" dirty="0">
                          <a:latin typeface="Calibri"/>
                          <a:cs typeface="Calibri"/>
                        </a:rPr>
                        <a:t>k</a:t>
                      </a:r>
                      <a:r>
                        <a:rPr sz="1800" spc="-80" dirty="0">
                          <a:latin typeface="Calibri"/>
                          <a:cs typeface="Calibri"/>
                        </a:rPr>
                        <a:t>i</a:t>
                      </a:r>
                      <a:r>
                        <a:rPr sz="1800" spc="-155" dirty="0">
                          <a:latin typeface="Calibri"/>
                          <a:cs typeface="Calibri"/>
                        </a:rPr>
                        <a:t>n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g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35" dirty="0">
                          <a:latin typeface="Calibri"/>
                          <a:cs typeface="Calibri"/>
                        </a:rPr>
                        <a:t>u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t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spc="-185" dirty="0">
                          <a:latin typeface="Calibri"/>
                          <a:cs typeface="Calibri"/>
                        </a:rPr>
                        <a:t>m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s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14" dirty="0">
                          <a:latin typeface="Calibri"/>
                          <a:cs typeface="Calibri"/>
                        </a:rPr>
                        <a:t>o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f </a:t>
                      </a:r>
                      <a:r>
                        <a:rPr sz="1800" spc="-1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65" dirty="0">
                          <a:latin typeface="Calibri"/>
                          <a:cs typeface="Calibri"/>
                        </a:rPr>
                        <a:t>c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1800" spc="-5" dirty="0">
                          <a:latin typeface="Calibri"/>
                          <a:cs typeface="Calibri"/>
                        </a:rPr>
                        <a:t>r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e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BDD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2844</Words>
  <Application>Microsoft Macintosh PowerPoint</Application>
  <PresentationFormat>On-screen Show (4:3)</PresentationFormat>
  <Paragraphs>363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Calibri</vt:lpstr>
      <vt:lpstr>Times New Roman</vt:lpstr>
      <vt:lpstr>Office Theme</vt:lpstr>
      <vt:lpstr>PowerPoint Presentation</vt:lpstr>
      <vt:lpstr>Develop a Strategy</vt:lpstr>
      <vt:lpstr>The Strategic Planning Process</vt:lpstr>
      <vt:lpstr>The Process for Internal Analysis</vt:lpstr>
      <vt:lpstr>Internal Analysis</vt:lpstr>
      <vt:lpstr>The Health Care Value Chain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Identifying Current and Potential Competitive Advantage</vt:lpstr>
      <vt:lpstr>Some Sources of Competitive Advantage</vt:lpstr>
      <vt:lpstr>Strategic Thinking</vt:lpstr>
      <vt:lpstr>PowerPoint Presentation</vt:lpstr>
      <vt:lpstr>PowerPoint Presentation</vt:lpstr>
      <vt:lpstr>PowerPoint Presentation</vt:lpstr>
      <vt:lpstr>Strategic Thinking</vt:lpstr>
      <vt:lpstr>PowerPoint Presentation</vt:lpstr>
      <vt:lpstr>PowerPoint Presentation</vt:lpstr>
      <vt:lpstr>PowerPoint Presentation</vt:lpstr>
      <vt:lpstr>PowerPoint Presentation</vt:lpstr>
      <vt:lpstr>Questions for Evaluating the Internal Strategic Assumptions</vt:lpstr>
      <vt:lpstr>Chapter 4 Practical Lessons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rxie</dc:creator>
  <cp:lastModifiedBy>Juliana Hawkins</cp:lastModifiedBy>
  <cp:revision>1</cp:revision>
  <dcterms:created xsi:type="dcterms:W3CDTF">2018-09-07T11:08:34Z</dcterms:created>
  <dcterms:modified xsi:type="dcterms:W3CDTF">2020-02-02T20:52:21Z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2018-09-07T00:00:00Z</vt:filetime>
  </property>
</Properties>
</file>